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60" r:id="rId3"/>
    <p:sldId id="264" r:id="rId4"/>
    <p:sldId id="294" r:id="rId5"/>
    <p:sldId id="285" r:id="rId6"/>
    <p:sldId id="286" r:id="rId7"/>
    <p:sldId id="287" r:id="rId8"/>
    <p:sldId id="288" r:id="rId9"/>
    <p:sldId id="293" r:id="rId10"/>
    <p:sldId id="259" r:id="rId11"/>
    <p:sldId id="28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956"/>
    <a:srgbClr val="273445"/>
    <a:srgbClr val="F25245"/>
    <a:srgbClr val="695E78"/>
    <a:srgbClr val="EF6E9A"/>
    <a:srgbClr val="3BBEBE"/>
    <a:srgbClr val="A761D3"/>
    <a:srgbClr val="D45CA6"/>
    <a:srgbClr val="9C5D71"/>
    <a:srgbClr val="D871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6" autoAdjust="0"/>
    <p:restoredTop sz="94660"/>
  </p:normalViewPr>
  <p:slideViewPr>
    <p:cSldViewPr snapToGrid="0">
      <p:cViewPr varScale="1">
        <p:scale>
          <a:sx n="88" d="100"/>
          <a:sy n="88" d="100"/>
        </p:scale>
        <p:origin x="-528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7DDD05-FE8D-4DC4-9420-FCCA223840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A58B07A-568C-485A-851D-8DE857263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00B7CC2-2F0C-4BA4-84D8-2E52480B32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ED782DE-5305-4920-BB08-F7F6340B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3443A0-9A9E-45F6-8F11-EE3A3ED77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29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E56D34-3751-478D-AD43-F626C7C850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E888D66-B4F9-4BE8-A98F-F5BF144F9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AF2AD78-3379-49DC-ACCA-94EAC51C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7491A51F-B132-4C21-AC1E-CCBEBB337C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46500" y="1473200"/>
            <a:ext cx="742950" cy="74295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9A7D6FC4-B0C0-432B-9398-F07BEAA931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37970" y="3219450"/>
            <a:ext cx="862330" cy="86233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xmlns="" id="{46667767-FC00-4214-95C0-3081FDD069C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84170" y="4490720"/>
            <a:ext cx="862330" cy="86233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xmlns="" id="{31D8CBD7-848D-40AC-86DE-47586604E21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96890" y="3091815"/>
            <a:ext cx="674370" cy="67437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xmlns="" id="{67048260-A896-4FB6-9885-4F013EA9E30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72990" y="2623185"/>
            <a:ext cx="308610" cy="30861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xmlns="" id="{24EEF716-610D-4C42-8AA8-9BA0F45404E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752725" y="2359660"/>
            <a:ext cx="308610" cy="30861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xmlns="" id="{46DD7D0E-56CB-410F-AD15-4FF51FEF0B1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01210" y="3877945"/>
            <a:ext cx="466090" cy="46609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xmlns="" id="{0EDD61E1-0948-49D1-991F-0D7E40BBA5C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73400" y="2614295"/>
            <a:ext cx="1263650" cy="126365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xmlns="" id="{7675621D-699E-4270-A814-3A37CFAC306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690370" y="2158365"/>
            <a:ext cx="420370" cy="420370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04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28C92AE-8981-45B2-A82B-CA436A0EC8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569A7F8-CA5C-47C9-B9E2-EF5BE966D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0EA8A6B-BAE0-461A-A898-0652F34A1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xmlns="" id="{A0EAFB50-F9FE-425D-B5A4-CAD975C9A2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59365" y="703830"/>
            <a:ext cx="5035723" cy="5447169"/>
          </a:xfrm>
          <a:custGeom>
            <a:avLst/>
            <a:gdLst>
              <a:gd name="connsiteX0" fmla="*/ 1022196 w 5035723"/>
              <a:gd name="connsiteY0" fmla="*/ 0 h 5447169"/>
              <a:gd name="connsiteX1" fmla="*/ 5035723 w 5035723"/>
              <a:gd name="connsiteY1" fmla="*/ 0 h 5447169"/>
              <a:gd name="connsiteX2" fmla="*/ 5035723 w 5035723"/>
              <a:gd name="connsiteY2" fmla="*/ 5447169 h 5447169"/>
              <a:gd name="connsiteX3" fmla="*/ 1025082 w 5035723"/>
              <a:gd name="connsiteY3" fmla="*/ 5447169 h 5447169"/>
              <a:gd name="connsiteX4" fmla="*/ 947777 w 5035723"/>
              <a:gd name="connsiteY4" fmla="*/ 5362113 h 5447169"/>
              <a:gd name="connsiteX5" fmla="*/ 0 w 5035723"/>
              <a:gd name="connsiteY5" fmla="*/ 2721997 h 5447169"/>
              <a:gd name="connsiteX6" fmla="*/ 947777 w 5035723"/>
              <a:gd name="connsiteY6" fmla="*/ 81882 h 5447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35723" h="5447169">
                <a:moveTo>
                  <a:pt x="1022196" y="0"/>
                </a:moveTo>
                <a:lnTo>
                  <a:pt x="5035723" y="0"/>
                </a:lnTo>
                <a:lnTo>
                  <a:pt x="5035723" y="5447169"/>
                </a:lnTo>
                <a:lnTo>
                  <a:pt x="1025082" y="5447169"/>
                </a:lnTo>
                <a:lnTo>
                  <a:pt x="947777" y="5362113"/>
                </a:lnTo>
                <a:cubicBezTo>
                  <a:pt x="355681" y="4644658"/>
                  <a:pt x="0" y="3724865"/>
                  <a:pt x="0" y="2721997"/>
                </a:cubicBezTo>
                <a:cubicBezTo>
                  <a:pt x="0" y="1719130"/>
                  <a:pt x="355681" y="799336"/>
                  <a:pt x="947777" y="81882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810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81FA8A0E-199E-4F93-80AE-96540EF369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97068" y="704849"/>
            <a:ext cx="3186113" cy="544591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5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C9FB4F0-E528-428D-9D87-007D7520B1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CF69FCD-1112-4D38-B7C2-7F9753E0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6D59A6B-6F61-49E1-AB57-EE2138FE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24EF5B96-4C8B-419C-B56E-CB192D100A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6334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xmlns="" id="{BA6A5DD2-589F-4818-8FFC-626CCBF78C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8650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xmlns="" id="{08256EF0-1AE4-4A2C-833A-696429ED541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966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xmlns="" id="{CC894DD2-2348-4450-881E-7E4EBC97BAF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632825" y="2316163"/>
            <a:ext cx="2165350" cy="24844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21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D263564-0953-4622-A708-A4341647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FAA1B24-6C24-4CCD-B8C9-2C5D68309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62E890B-79AB-4C43-9662-155EEA93B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590C9ED6-4E1A-4812-A678-2159E90D436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326" y="693738"/>
            <a:ext cx="10796587" cy="54483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8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386E6C6-6E94-4622-AF50-AB9F71EA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3B91208-1C8E-44E6-814A-8B581A267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E474F45-C75A-4F69-B7AA-0A9BCF669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Media Placeholder 9">
            <a:extLst>
              <a:ext uri="{FF2B5EF4-FFF2-40B4-BE49-F238E27FC236}">
                <a16:creationId xmlns:a16="http://schemas.microsoft.com/office/drawing/2014/main" xmlns="" id="{727675AA-B358-48FA-B1C1-5B98B47443DB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6096000" y="2170706"/>
            <a:ext cx="4648200" cy="26108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566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14F555C4-27F7-467A-9AF6-630F6B00B9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FA1C95A-1709-4B29-9F29-E98007CA5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7739E94-CC89-4EA9-A8FA-64E628F26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xmlns="" id="{29C241C9-AB3E-447C-B7F1-89C740012F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8024" y="2489200"/>
            <a:ext cx="10774363" cy="24701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559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1FFA8F3-FA82-40D0-B744-5E2C4DDDE8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EDB8BA8-6BC4-4015-A959-9EF1184B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9B9215-58F5-4237-86EC-D3DCA521B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xmlns="" id="{117FD824-9088-47CD-BCA0-B1F4EDDBCF3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967472" y="708473"/>
            <a:ext cx="5523024" cy="5439915"/>
          </a:xfrm>
          <a:custGeom>
            <a:avLst/>
            <a:gdLst>
              <a:gd name="connsiteX0" fmla="*/ 0 w 5523024"/>
              <a:gd name="connsiteY0" fmla="*/ 373567 h 5439915"/>
              <a:gd name="connsiteX1" fmla="*/ 863639 w 5523024"/>
              <a:gd name="connsiteY1" fmla="*/ 373567 h 5439915"/>
              <a:gd name="connsiteX2" fmla="*/ 863639 w 5523024"/>
              <a:gd name="connsiteY2" fmla="*/ 5439915 h 5439915"/>
              <a:gd name="connsiteX3" fmla="*/ 0 w 5523024"/>
              <a:gd name="connsiteY3" fmla="*/ 5439915 h 5439915"/>
              <a:gd name="connsiteX4" fmla="*/ 1863754 w 5523024"/>
              <a:gd name="connsiteY4" fmla="*/ 373566 h 5439915"/>
              <a:gd name="connsiteX5" fmla="*/ 2727393 w 5523024"/>
              <a:gd name="connsiteY5" fmla="*/ 373566 h 5439915"/>
              <a:gd name="connsiteX6" fmla="*/ 2727393 w 5523024"/>
              <a:gd name="connsiteY6" fmla="*/ 5439915 h 5439915"/>
              <a:gd name="connsiteX7" fmla="*/ 1863754 w 5523024"/>
              <a:gd name="connsiteY7" fmla="*/ 5439915 h 5439915"/>
              <a:gd name="connsiteX8" fmla="*/ 2795631 w 5523024"/>
              <a:gd name="connsiteY8" fmla="*/ 221167 h 5439915"/>
              <a:gd name="connsiteX9" fmla="*/ 3659270 w 5523024"/>
              <a:gd name="connsiteY9" fmla="*/ 221167 h 5439915"/>
              <a:gd name="connsiteX10" fmla="*/ 3659270 w 5523024"/>
              <a:gd name="connsiteY10" fmla="*/ 5439915 h 5439915"/>
              <a:gd name="connsiteX11" fmla="*/ 2795631 w 5523024"/>
              <a:gd name="connsiteY11" fmla="*/ 5439915 h 5439915"/>
              <a:gd name="connsiteX12" fmla="*/ 4659385 w 5523024"/>
              <a:gd name="connsiteY12" fmla="*/ 221167 h 5439915"/>
              <a:gd name="connsiteX13" fmla="*/ 5523024 w 5523024"/>
              <a:gd name="connsiteY13" fmla="*/ 221167 h 5439915"/>
              <a:gd name="connsiteX14" fmla="*/ 5523024 w 5523024"/>
              <a:gd name="connsiteY14" fmla="*/ 5439915 h 5439915"/>
              <a:gd name="connsiteX15" fmla="*/ 4659385 w 5523024"/>
              <a:gd name="connsiteY15" fmla="*/ 5439915 h 5439915"/>
              <a:gd name="connsiteX16" fmla="*/ 931877 w 5523024"/>
              <a:gd name="connsiteY16" fmla="*/ 0 h 5439915"/>
              <a:gd name="connsiteX17" fmla="*/ 1795516 w 5523024"/>
              <a:gd name="connsiteY17" fmla="*/ 0 h 5439915"/>
              <a:gd name="connsiteX18" fmla="*/ 1795516 w 5523024"/>
              <a:gd name="connsiteY18" fmla="*/ 5066349 h 5439915"/>
              <a:gd name="connsiteX19" fmla="*/ 931877 w 5523024"/>
              <a:gd name="connsiteY19" fmla="*/ 5066349 h 5439915"/>
              <a:gd name="connsiteX20" fmla="*/ 3727508 w 5523024"/>
              <a:gd name="connsiteY20" fmla="*/ 0 h 5439915"/>
              <a:gd name="connsiteX21" fmla="*/ 4591147 w 5523024"/>
              <a:gd name="connsiteY21" fmla="*/ 0 h 5439915"/>
              <a:gd name="connsiteX22" fmla="*/ 4591147 w 5523024"/>
              <a:gd name="connsiteY22" fmla="*/ 5066349 h 5439915"/>
              <a:gd name="connsiteX23" fmla="*/ 3727508 w 5523024"/>
              <a:gd name="connsiteY23" fmla="*/ 5066349 h 5439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23024" h="5439915">
                <a:moveTo>
                  <a:pt x="0" y="373567"/>
                </a:moveTo>
                <a:lnTo>
                  <a:pt x="863639" y="373567"/>
                </a:lnTo>
                <a:lnTo>
                  <a:pt x="863639" y="5439915"/>
                </a:lnTo>
                <a:lnTo>
                  <a:pt x="0" y="5439915"/>
                </a:lnTo>
                <a:close/>
                <a:moveTo>
                  <a:pt x="1863754" y="373566"/>
                </a:moveTo>
                <a:lnTo>
                  <a:pt x="2727393" y="373566"/>
                </a:lnTo>
                <a:lnTo>
                  <a:pt x="2727393" y="5439915"/>
                </a:lnTo>
                <a:lnTo>
                  <a:pt x="1863754" y="5439915"/>
                </a:lnTo>
                <a:close/>
                <a:moveTo>
                  <a:pt x="2795631" y="221167"/>
                </a:moveTo>
                <a:lnTo>
                  <a:pt x="3659270" y="221167"/>
                </a:lnTo>
                <a:lnTo>
                  <a:pt x="3659270" y="5439915"/>
                </a:lnTo>
                <a:lnTo>
                  <a:pt x="2795631" y="5439915"/>
                </a:lnTo>
                <a:close/>
                <a:moveTo>
                  <a:pt x="4659385" y="221167"/>
                </a:moveTo>
                <a:lnTo>
                  <a:pt x="5523024" y="221167"/>
                </a:lnTo>
                <a:lnTo>
                  <a:pt x="5523024" y="5439915"/>
                </a:lnTo>
                <a:lnTo>
                  <a:pt x="4659385" y="5439915"/>
                </a:lnTo>
                <a:close/>
                <a:moveTo>
                  <a:pt x="931877" y="0"/>
                </a:moveTo>
                <a:lnTo>
                  <a:pt x="1795516" y="0"/>
                </a:lnTo>
                <a:lnTo>
                  <a:pt x="1795516" y="5066349"/>
                </a:lnTo>
                <a:lnTo>
                  <a:pt x="931877" y="5066349"/>
                </a:lnTo>
                <a:close/>
                <a:moveTo>
                  <a:pt x="3727508" y="0"/>
                </a:moveTo>
                <a:lnTo>
                  <a:pt x="4591147" y="0"/>
                </a:lnTo>
                <a:lnTo>
                  <a:pt x="4591147" y="5066349"/>
                </a:lnTo>
                <a:lnTo>
                  <a:pt x="3727508" y="506634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xmlns="" id="{9659E25B-AC41-4220-B7EB-4171260D11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34440" y="1311966"/>
            <a:ext cx="4114800" cy="131759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4000" b="1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4361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22860B9-12F7-48F6-B828-46F31879C3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64B30C79-6282-4A98-B155-3483B56D4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2562DD2-3853-45D2-B2FE-FE6EF9F86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212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5F2F400-9E5F-4582-A7D1-E4F7E09C17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D5DF9C8-6927-41D9-BE4B-36351B002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228962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1DC5920-40A0-48F2-811D-C0761FD18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3368" y="6356350"/>
            <a:ext cx="555171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BC23897E-49EC-49CD-A90C-DF2F91072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23372" y="-2905701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xmlns="" id="{98A3D746-68AF-4D14-93D1-5CC4B1854F4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3372" y="-815154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xmlns="" id="{6CCCCBC0-1866-4FE8-B263-52676651F5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3372" y="1275393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xmlns="" id="{66D321B2-47AC-48CA-A41B-895BA90C0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923372" y="3365940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xmlns="" id="{DD06B7E9-BC44-47F4-A75B-8334E2FD52F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23372" y="5456487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xmlns="" id="{7A8B4E87-665A-433A-91DF-A256B62D043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923372" y="-4996248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xmlns="" id="{B445C676-662F-47C0-9C01-E0D20EAA2C0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923372" y="-7086795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xmlns="" id="{1EE47DD6-AC01-432C-831F-77586BCC3BB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978482" y="4428556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xmlns="" id="{82E9F160-73CB-46AD-8A92-AD113E982A1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978482" y="6519103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9" name="Picture Placeholder 9">
            <a:extLst>
              <a:ext uri="{FF2B5EF4-FFF2-40B4-BE49-F238E27FC236}">
                <a16:creationId xmlns:a16="http://schemas.microsoft.com/office/drawing/2014/main" xmlns="" id="{93DBB1FC-58D0-430A-B117-E2B2AE51EA5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978482" y="8609650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xmlns="" id="{B6813FA0-FB3D-4853-A4E7-B118693BB1A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78482" y="10700197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1" name="Picture Placeholder 9">
            <a:extLst>
              <a:ext uri="{FF2B5EF4-FFF2-40B4-BE49-F238E27FC236}">
                <a16:creationId xmlns:a16="http://schemas.microsoft.com/office/drawing/2014/main" xmlns="" id="{D3DCF53E-FAF4-4E80-B065-B3C308DBE65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978482" y="12790744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xmlns="" id="{59FAF888-D431-4CC6-9CBB-1514477596E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978482" y="2338009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xmlns="" id="{0478865B-212C-4302-A6B0-F235E543759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978482" y="247462"/>
            <a:ext cx="1797782" cy="179972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406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C44E1E4-126D-48C8-B652-245BC93D7F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2A1BB4-14FB-429D-8F8B-A8D76D97CB45}" type="datetimeFigureOut">
              <a:rPr lang="en-US" smtClean="0"/>
              <a:t>11/13/2019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CE8E7B6-1D5D-4DFE-BFB8-08F12C77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1714FEF-A5E7-483F-AFB4-D741EB937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C0A37-4417-4D92-ACF4-CB362CCBE5D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AC6D0CA0-1FA0-40A1-AC43-E1C6DDD635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02620" y="2298691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xmlns="" id="{FA29A77C-7228-4831-A8C9-8594391E06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02620" y="4117009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xmlns="" id="{18D74219-4053-40B5-9E43-F0EE666D45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91162" y="3254169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xmlns="" id="{13731221-BE82-4959-B49B-6F10919803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91162" y="5009601"/>
            <a:ext cx="663934" cy="663934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152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ame 6">
            <a:extLst>
              <a:ext uri="{FF2B5EF4-FFF2-40B4-BE49-F238E27FC236}">
                <a16:creationId xmlns:a16="http://schemas.microsoft.com/office/drawing/2014/main" xmlns="" id="{EF3BF7B4-B242-4EC2-B7C0-8626DD6534A7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frame">
            <a:avLst>
              <a:gd name="adj1" fmla="val 1029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0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vi.wikipedia.org/w/index.php?title=Schwarz_Gruppe&amp;action=edit&amp;redlink=1" TargetMode="External"/><Relationship Id="rId13" Type="http://schemas.openxmlformats.org/officeDocument/2006/relationships/hyperlink" Target="https://vi.wikipedia.org/w/index.php?title=Tesco&amp;action=edit&amp;redlink=1" TargetMode="External"/><Relationship Id="rId3" Type="http://schemas.openxmlformats.org/officeDocument/2006/relationships/hyperlink" Target="https://en.wikipedia.org/wiki/United_States" TargetMode="External"/><Relationship Id="rId7" Type="http://schemas.openxmlformats.org/officeDocument/2006/relationships/hyperlink" Target="https://vi.wikipedia.org/wiki/Kroger" TargetMode="External"/><Relationship Id="rId12" Type="http://schemas.openxmlformats.org/officeDocument/2006/relationships/hyperlink" Target="https://en.wikipedia.org/wiki/France" TargetMode="External"/><Relationship Id="rId2" Type="http://schemas.openxmlformats.org/officeDocument/2006/relationships/hyperlink" Target="https://vi.wikipedia.org/wiki/Walmart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vi.wikipedia.org/wiki/Costco" TargetMode="External"/><Relationship Id="rId11" Type="http://schemas.openxmlformats.org/officeDocument/2006/relationships/hyperlink" Target="https://vi.wikipedia.org/wiki/Carrefour" TargetMode="External"/><Relationship Id="rId5" Type="http://schemas.openxmlformats.org/officeDocument/2006/relationships/hyperlink" Target="https://vi.wikipedia.org/wiki/Walgreens_Boots_Alliance" TargetMode="External"/><Relationship Id="rId15" Type="http://schemas.openxmlformats.org/officeDocument/2006/relationships/hyperlink" Target="https://vi.wikipedia.org/w/index.php?title=Aldi&amp;action=edit&amp;redlink=1" TargetMode="External"/><Relationship Id="rId10" Type="http://schemas.openxmlformats.org/officeDocument/2006/relationships/hyperlink" Target="https://vi.wikipedia.org/wiki/The_Home_Depot" TargetMode="External"/><Relationship Id="rId4" Type="http://schemas.openxmlformats.org/officeDocument/2006/relationships/hyperlink" Target="https://vi.wikipedia.org/wiki/Amazon.com" TargetMode="External"/><Relationship Id="rId9" Type="http://schemas.openxmlformats.org/officeDocument/2006/relationships/hyperlink" Target="https://en.wikipedia.org/wiki/Germany" TargetMode="External"/><Relationship Id="rId14" Type="http://schemas.openxmlformats.org/officeDocument/2006/relationships/hyperlink" Target="https://en.wikipedia.org/wiki/United_Kingdom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xmlns="" id="{C39F2E13-5F2B-4760-BCEA-A5229E1B1B3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5" b="4935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430608B-0699-459E-AEF8-5A0B5450FE05}"/>
              </a:ext>
            </a:extLst>
          </p:cNvPr>
          <p:cNvSpPr/>
          <p:nvPr/>
        </p:nvSpPr>
        <p:spPr>
          <a:xfrm>
            <a:off x="695324" y="693738"/>
            <a:ext cx="10796587" cy="5459412"/>
          </a:xfrm>
          <a:prstGeom prst="rect">
            <a:avLst/>
          </a:prstGeom>
          <a:gradFill>
            <a:gsLst>
              <a:gs pos="7000">
                <a:srgbClr val="F25245">
                  <a:alpha val="64000"/>
                </a:srgbClr>
              </a:gs>
              <a:gs pos="100000">
                <a:srgbClr val="273445">
                  <a:alpha val="78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07882800-4F87-4414-875E-C15FCBF3BDB1}"/>
              </a:ext>
            </a:extLst>
          </p:cNvPr>
          <p:cNvGrpSpPr/>
          <p:nvPr/>
        </p:nvGrpSpPr>
        <p:grpSpPr>
          <a:xfrm>
            <a:off x="695324" y="2124483"/>
            <a:ext cx="10879436" cy="4022904"/>
            <a:chOff x="1012318" y="2735462"/>
            <a:chExt cx="10175362" cy="252399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583DBDA-88B7-493D-9B65-582E914C9A41}"/>
                </a:ext>
              </a:extLst>
            </p:cNvPr>
            <p:cNvSpPr txBox="1"/>
            <p:nvPr/>
          </p:nvSpPr>
          <p:spPr>
            <a:xfrm>
              <a:off x="1012318" y="2735462"/>
              <a:ext cx="10175362" cy="637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 smtClean="0">
                  <a:solidFill>
                    <a:schemeClr val="bg1"/>
                  </a:solidFill>
                  <a:latin typeface="Times New Roman" pitchFamily="18" charset="0"/>
                  <a:ea typeface="Times" pitchFamily="34" charset="0"/>
                  <a:cs typeface="Times New Roman" pitchFamily="18" charset="0"/>
                </a:rPr>
                <a:t>NEW TRENDS IN SHOPPING</a:t>
              </a:r>
              <a:endParaRPr lang="en-US" sz="6000" b="1" dirty="0">
                <a:solidFill>
                  <a:schemeClr val="bg1"/>
                </a:solidFill>
                <a:latin typeface="Times New Roman" pitchFamily="18" charset="0"/>
                <a:ea typeface="Times" pitchFamily="34" charset="0"/>
                <a:cs typeface="Times New Roman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CDB37C46-5F26-46DE-BBB5-265484A0588E}"/>
                </a:ext>
              </a:extLst>
            </p:cNvPr>
            <p:cNvSpPr txBox="1"/>
            <p:nvPr/>
          </p:nvSpPr>
          <p:spPr>
            <a:xfrm>
              <a:off x="6218525" y="4120161"/>
              <a:ext cx="4891668" cy="11392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Groups: </a:t>
              </a:r>
            </a:p>
            <a:p>
              <a:r>
                <a:rPr lang="en-US" sz="2800" dirty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	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Đỗ</a:t>
              </a:r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 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Quốc</a:t>
              </a:r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 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Khánh</a:t>
              </a:r>
              <a:endParaRPr lang="en-US" sz="2800" dirty="0">
                <a:solidFill>
                  <a:schemeClr val="bg1"/>
                </a:solidFill>
                <a:latin typeface="Times New Roman" pitchFamily="18" charset="0"/>
                <a:ea typeface="Tahoma" panose="020B0604030504040204" pitchFamily="34" charset="0"/>
                <a:cs typeface="Times New Roman" pitchFamily="18" charset="0"/>
              </a:endParaRPr>
            </a:p>
            <a:p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	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Bùi</a:t>
              </a:r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 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Văn</a:t>
              </a:r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 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Anh</a:t>
              </a:r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 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Huy</a:t>
              </a:r>
              <a:endParaRPr lang="en-US" sz="2800" dirty="0" smtClean="0">
                <a:solidFill>
                  <a:schemeClr val="bg1"/>
                </a:solidFill>
                <a:latin typeface="Times New Roman" pitchFamily="18" charset="0"/>
                <a:ea typeface="Tahoma" panose="020B0604030504040204" pitchFamily="34" charset="0"/>
                <a:cs typeface="Times New Roman" pitchFamily="18" charset="0"/>
              </a:endParaRPr>
            </a:p>
            <a:p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	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Nguyễn</a:t>
              </a:r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 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Nhật</a:t>
              </a:r>
              <a:r>
                <a:rPr lang="en-US" sz="2800" dirty="0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 </a:t>
              </a:r>
              <a:r>
                <a:rPr lang="en-US" sz="2800" dirty="0" err="1" smtClean="0">
                  <a:solidFill>
                    <a:schemeClr val="bg1"/>
                  </a:solidFill>
                  <a:latin typeface="Times New Roman" pitchFamily="18" charset="0"/>
                  <a:ea typeface="Tahoma" panose="020B0604030504040204" pitchFamily="34" charset="0"/>
                  <a:cs typeface="Times New Roman" pitchFamily="18" charset="0"/>
                </a:rPr>
                <a:t>Khánh</a:t>
              </a:r>
              <a:endParaRPr lang="en-US" sz="2800" dirty="0" smtClean="0">
                <a:solidFill>
                  <a:schemeClr val="bg1"/>
                </a:solidFill>
                <a:latin typeface="Times New Roman" pitchFamily="18" charset="0"/>
                <a:ea typeface="Tahoma" panose="020B0604030504040204" pitchFamily="34" charset="0"/>
                <a:cs typeface="Times New Roman" pitchFamily="18" charset="0"/>
              </a:endParaRPr>
            </a:p>
          </p:txBody>
        </p:sp>
      </p:grpSp>
      <p:pic>
        <p:nvPicPr>
          <p:cNvPr id="7" name="Picture 2" descr="C:\Users\OS\Desktop\bann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3" y="695325"/>
            <a:ext cx="10791329" cy="112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544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5BE86A8F-FC44-40CF-9369-1230DC0A973C}"/>
              </a:ext>
            </a:extLst>
          </p:cNvPr>
          <p:cNvSpPr txBox="1"/>
          <p:nvPr/>
        </p:nvSpPr>
        <p:spPr>
          <a:xfrm>
            <a:off x="4621369" y="1289917"/>
            <a:ext cx="6871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 smtClean="0">
                <a:solidFill>
                  <a:srgbClr val="3BBEBE"/>
                </a:solidFill>
                <a:latin typeface="Times New Roman" pitchFamily="18" charset="0"/>
                <a:ea typeface="Tahoma" panose="020B0604030504040204" pitchFamily="34" charset="0"/>
                <a:cs typeface="Times New Roman" pitchFamily="18" charset="0"/>
              </a:rPr>
              <a:t>New paradigm in shopping trends</a:t>
            </a:r>
            <a:endParaRPr lang="en-US" sz="3600" b="1" dirty="0">
              <a:solidFill>
                <a:srgbClr val="3BBEBE"/>
              </a:solidFill>
              <a:latin typeface="Times New Roman" pitchFamily="18" charset="0"/>
              <a:ea typeface="Tahoma" panose="020B0604030504040204" pitchFamily="34" charset="0"/>
              <a:cs typeface="Times New Roman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02E849F2-83F3-48C4-8639-AD0D1470E12D}"/>
              </a:ext>
            </a:extLst>
          </p:cNvPr>
          <p:cNvSpPr txBox="1"/>
          <p:nvPr/>
        </p:nvSpPr>
        <p:spPr>
          <a:xfrm>
            <a:off x="6712979" y="2560729"/>
            <a:ext cx="4779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01.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New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buying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trends bring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E2688E95-DE83-49E8-922C-40663BB61D08}"/>
              </a:ext>
            </a:extLst>
          </p:cNvPr>
          <p:cNvSpPr txBox="1"/>
          <p:nvPr/>
        </p:nvSpPr>
        <p:spPr>
          <a:xfrm>
            <a:off x="6712979" y="4057038"/>
            <a:ext cx="4779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02.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The need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2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7494" y="2303828"/>
            <a:ext cx="2276430" cy="2276430"/>
          </a:xfr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891" y="4420693"/>
            <a:ext cx="1832660" cy="1691987"/>
          </a:xfrm>
          <a:prstGeom prst="rect">
            <a:avLst/>
          </a:prstGeom>
        </p:spPr>
      </p:pic>
      <p:pic>
        <p:nvPicPr>
          <p:cNvPr id="4098" name="Picture 2" descr="Kết quả hình ảnh cho scan&amp;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4551" y="3083949"/>
            <a:ext cx="3631421" cy="3028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6175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xmlns="" id="{0DE256BD-DBB9-40D5-B417-0B0B7780FC4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9" b="9629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430608B-0699-459E-AEF8-5A0B5450FE05}"/>
              </a:ext>
            </a:extLst>
          </p:cNvPr>
          <p:cNvSpPr/>
          <p:nvPr/>
        </p:nvSpPr>
        <p:spPr>
          <a:xfrm>
            <a:off x="695326" y="693738"/>
            <a:ext cx="10796587" cy="5459412"/>
          </a:xfrm>
          <a:prstGeom prst="rect">
            <a:avLst/>
          </a:prstGeom>
          <a:gradFill>
            <a:gsLst>
              <a:gs pos="7000">
                <a:srgbClr val="F25245">
                  <a:alpha val="64000"/>
                </a:srgbClr>
              </a:gs>
              <a:gs pos="100000">
                <a:srgbClr val="273445">
                  <a:alpha val="78000"/>
                </a:srgb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07882800-4F87-4414-875E-C15FCBF3BDB1}"/>
              </a:ext>
            </a:extLst>
          </p:cNvPr>
          <p:cNvGrpSpPr/>
          <p:nvPr/>
        </p:nvGrpSpPr>
        <p:grpSpPr>
          <a:xfrm>
            <a:off x="2565086" y="2383240"/>
            <a:ext cx="7061829" cy="1722189"/>
            <a:chOff x="2565086" y="1971338"/>
            <a:chExt cx="7061829" cy="172218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2583DBDA-88B7-493D-9B65-582E914C9A41}"/>
                </a:ext>
              </a:extLst>
            </p:cNvPr>
            <p:cNvSpPr txBox="1"/>
            <p:nvPr/>
          </p:nvSpPr>
          <p:spPr>
            <a:xfrm>
              <a:off x="3436601" y="1971338"/>
              <a:ext cx="531879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>
                  <a:solidFill>
                    <a:schemeClr val="bg1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THANKS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CDB37C46-5F26-46DE-BBB5-265484A0588E}"/>
                </a:ext>
              </a:extLst>
            </p:cNvPr>
            <p:cNvSpPr txBox="1"/>
            <p:nvPr/>
          </p:nvSpPr>
          <p:spPr>
            <a:xfrm>
              <a:off x="2565086" y="3231862"/>
              <a:ext cx="70618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2400" dirty="0">
                <a:solidFill>
                  <a:schemeClr val="bg1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435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xmlns="" id="{C2413E75-1777-4005-A89C-2B764D71823A}"/>
              </a:ext>
            </a:extLst>
          </p:cNvPr>
          <p:cNvSpPr/>
          <p:nvPr/>
        </p:nvSpPr>
        <p:spPr>
          <a:xfrm>
            <a:off x="696088" y="687757"/>
            <a:ext cx="6269849" cy="5441950"/>
          </a:xfrm>
          <a:custGeom>
            <a:avLst/>
            <a:gdLst>
              <a:gd name="connsiteX0" fmla="*/ 0 w 6269849"/>
              <a:gd name="connsiteY0" fmla="*/ 0 h 5441950"/>
              <a:gd name="connsiteX1" fmla="*/ 6202008 w 6269849"/>
              <a:gd name="connsiteY1" fmla="*/ 0 h 5441950"/>
              <a:gd name="connsiteX2" fmla="*/ 6029119 w 6269849"/>
              <a:gd name="connsiteY2" fmla="*/ 231201 h 5441950"/>
              <a:gd name="connsiteX3" fmla="*/ 5282454 w 6269849"/>
              <a:gd name="connsiteY3" fmla="*/ 2675614 h 5441950"/>
              <a:gd name="connsiteX4" fmla="*/ 6029119 w 6269849"/>
              <a:gd name="connsiteY4" fmla="*/ 5120027 h 5441950"/>
              <a:gd name="connsiteX5" fmla="*/ 6269849 w 6269849"/>
              <a:gd name="connsiteY5" fmla="*/ 5441950 h 5441950"/>
              <a:gd name="connsiteX6" fmla="*/ 0 w 6269849"/>
              <a:gd name="connsiteY6" fmla="*/ 5441950 h 544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69849" h="5441950">
                <a:moveTo>
                  <a:pt x="0" y="0"/>
                </a:moveTo>
                <a:lnTo>
                  <a:pt x="6202008" y="0"/>
                </a:lnTo>
                <a:lnTo>
                  <a:pt x="6029119" y="231201"/>
                </a:lnTo>
                <a:cubicBezTo>
                  <a:pt x="5557714" y="928973"/>
                  <a:pt x="5282454" y="1770149"/>
                  <a:pt x="5282454" y="2675614"/>
                </a:cubicBezTo>
                <a:cubicBezTo>
                  <a:pt x="5282454" y="3581080"/>
                  <a:pt x="5557714" y="4422255"/>
                  <a:pt x="6029119" y="5120027"/>
                </a:cubicBezTo>
                <a:lnTo>
                  <a:pt x="6269849" y="5441950"/>
                </a:lnTo>
                <a:lnTo>
                  <a:pt x="0" y="54419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7169B9F1-8333-4C3A-933D-B1F9C10587F5}"/>
              </a:ext>
            </a:extLst>
          </p:cNvPr>
          <p:cNvGrpSpPr/>
          <p:nvPr/>
        </p:nvGrpSpPr>
        <p:grpSpPr>
          <a:xfrm>
            <a:off x="1293330" y="5113391"/>
            <a:ext cx="3612578" cy="640026"/>
            <a:chOff x="2183877" y="4228110"/>
            <a:chExt cx="1820714" cy="640026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xmlns="" id="{E9F16CDD-FADE-4805-BE6A-FA2557096397}"/>
                </a:ext>
              </a:extLst>
            </p:cNvPr>
            <p:cNvGrpSpPr/>
            <p:nvPr/>
          </p:nvGrpSpPr>
          <p:grpSpPr>
            <a:xfrm>
              <a:off x="2183877" y="4228110"/>
              <a:ext cx="1801784" cy="615858"/>
              <a:chOff x="2273069" y="3077762"/>
              <a:chExt cx="1801784" cy="615858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xmlns="" id="{79F4B9C4-B09D-48EB-A835-7A5740780D77}"/>
                  </a:ext>
                </a:extLst>
              </p:cNvPr>
              <p:cNvSpPr/>
              <p:nvPr/>
            </p:nvSpPr>
            <p:spPr>
              <a:xfrm>
                <a:off x="2273069" y="3077762"/>
                <a:ext cx="1801784" cy="6158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xmlns="" id="{B8BB7F17-2EA6-4379-859E-67C5B26CA171}"/>
                  </a:ext>
                </a:extLst>
              </p:cNvPr>
              <p:cNvSpPr/>
              <p:nvPr/>
            </p:nvSpPr>
            <p:spPr>
              <a:xfrm>
                <a:off x="3644389" y="3320944"/>
                <a:ext cx="430464" cy="37267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3BBEB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9F8CFE95-39F1-40CE-9CA5-AA64A43390DC}"/>
                </a:ext>
              </a:extLst>
            </p:cNvPr>
            <p:cNvSpPr txBox="1"/>
            <p:nvPr/>
          </p:nvSpPr>
          <p:spPr>
            <a:xfrm>
              <a:off x="3599075" y="4468026"/>
              <a:ext cx="405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C3D3581B-023D-4E27-BA70-993060AB2F91}"/>
                </a:ext>
              </a:extLst>
            </p:cNvPr>
            <p:cNvSpPr txBox="1"/>
            <p:nvPr/>
          </p:nvSpPr>
          <p:spPr>
            <a:xfrm>
              <a:off x="2183879" y="4236061"/>
              <a:ext cx="16542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3BBEBE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Trends and the need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F3D60718-3027-40EE-AF08-597F73D6BA64}"/>
              </a:ext>
            </a:extLst>
          </p:cNvPr>
          <p:cNvGrpSpPr/>
          <p:nvPr/>
        </p:nvGrpSpPr>
        <p:grpSpPr>
          <a:xfrm>
            <a:off x="1293329" y="4390486"/>
            <a:ext cx="3664595" cy="640026"/>
            <a:chOff x="2183877" y="4228110"/>
            <a:chExt cx="1820714" cy="64002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2D408ACB-DA4D-4783-A62C-04F5497C8E93}"/>
                </a:ext>
              </a:extLst>
            </p:cNvPr>
            <p:cNvGrpSpPr/>
            <p:nvPr/>
          </p:nvGrpSpPr>
          <p:grpSpPr>
            <a:xfrm>
              <a:off x="2183877" y="4228110"/>
              <a:ext cx="1801784" cy="615858"/>
              <a:chOff x="2273069" y="3077762"/>
              <a:chExt cx="1801784" cy="615858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xmlns="" id="{E3FD60ED-D499-47B1-A1D6-73D5032A32D0}"/>
                  </a:ext>
                </a:extLst>
              </p:cNvPr>
              <p:cNvSpPr/>
              <p:nvPr/>
            </p:nvSpPr>
            <p:spPr>
              <a:xfrm>
                <a:off x="2273069" y="3077762"/>
                <a:ext cx="1801784" cy="6158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xmlns="" id="{86343E20-719B-4018-9220-97E07CF9DB3F}"/>
                  </a:ext>
                </a:extLst>
              </p:cNvPr>
              <p:cNvSpPr/>
              <p:nvPr/>
            </p:nvSpPr>
            <p:spPr>
              <a:xfrm>
                <a:off x="3644389" y="3320944"/>
                <a:ext cx="430464" cy="37267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695E7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4E1D7865-EC85-46CA-8B54-A3E347ED03E5}"/>
                </a:ext>
              </a:extLst>
            </p:cNvPr>
            <p:cNvSpPr txBox="1"/>
            <p:nvPr/>
          </p:nvSpPr>
          <p:spPr>
            <a:xfrm>
              <a:off x="3599075" y="4468026"/>
              <a:ext cx="405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E66104B2-668E-41AB-82AB-0EFDB7B822D3}"/>
                </a:ext>
              </a:extLst>
            </p:cNvPr>
            <p:cNvSpPr txBox="1"/>
            <p:nvPr/>
          </p:nvSpPr>
          <p:spPr>
            <a:xfrm>
              <a:off x="2183879" y="4236061"/>
              <a:ext cx="16542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rgbClr val="695E78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Amazon Go</a:t>
              </a:r>
            </a:p>
          </p:txBody>
        </p:sp>
      </p:grpSp>
      <p:sp>
        <p:nvSpPr>
          <p:cNvPr id="20" name="Rectangle: Top Corners Rounded 19">
            <a:extLst>
              <a:ext uri="{FF2B5EF4-FFF2-40B4-BE49-F238E27FC236}">
                <a16:creationId xmlns:a16="http://schemas.microsoft.com/office/drawing/2014/main" xmlns="" id="{FE84F85B-6319-43B8-AB2C-F14540E78D9A}"/>
              </a:ext>
            </a:extLst>
          </p:cNvPr>
          <p:cNvSpPr/>
          <p:nvPr/>
        </p:nvSpPr>
        <p:spPr>
          <a:xfrm rot="16200000">
            <a:off x="5593053" y="1035562"/>
            <a:ext cx="442687" cy="140504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Top Corners Rounded 20">
            <a:extLst>
              <a:ext uri="{FF2B5EF4-FFF2-40B4-BE49-F238E27FC236}">
                <a16:creationId xmlns:a16="http://schemas.microsoft.com/office/drawing/2014/main" xmlns="" id="{E38DF826-A2CE-4F32-8874-77A1FB37E690}"/>
              </a:ext>
            </a:extLst>
          </p:cNvPr>
          <p:cNvSpPr/>
          <p:nvPr/>
        </p:nvSpPr>
        <p:spPr>
          <a:xfrm rot="16200000">
            <a:off x="5733147" y="1987546"/>
            <a:ext cx="442687" cy="1124857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xmlns="" id="{36E570A1-503E-43D0-A4C4-343F3BB20AB9}"/>
              </a:ext>
            </a:extLst>
          </p:cNvPr>
          <p:cNvSpPr/>
          <p:nvPr/>
        </p:nvSpPr>
        <p:spPr>
          <a:xfrm rot="16200000">
            <a:off x="4356879" y="1410399"/>
            <a:ext cx="442687" cy="655371"/>
          </a:xfrm>
          <a:prstGeom prst="roundRect">
            <a:avLst>
              <a:gd name="adj" fmla="val 50000"/>
            </a:avLst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xmlns="" id="{2B175006-0302-48D1-A7DB-B1326DECF9A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6" r="24006"/>
          <a:stretch>
            <a:fillRect/>
          </a:stretch>
        </p:blipFill>
        <p:spPr/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C9C70684-E14A-488D-A221-84A027954E8F}"/>
              </a:ext>
            </a:extLst>
          </p:cNvPr>
          <p:cNvSpPr txBox="1"/>
          <p:nvPr/>
        </p:nvSpPr>
        <p:spPr>
          <a:xfrm>
            <a:off x="696089" y="1324768"/>
            <a:ext cx="36828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CONTENTS</a:t>
            </a:r>
            <a:endParaRPr 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ADAADFA7-9137-43B6-ACC8-334AB866EBBF}"/>
              </a:ext>
            </a:extLst>
          </p:cNvPr>
          <p:cNvGrpSpPr/>
          <p:nvPr/>
        </p:nvGrpSpPr>
        <p:grpSpPr>
          <a:xfrm>
            <a:off x="1293329" y="3643413"/>
            <a:ext cx="3703097" cy="640026"/>
            <a:chOff x="2183877" y="4228110"/>
            <a:chExt cx="1820714" cy="64002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D5D28405-09C9-4DBB-8AFF-D92192FD6CCB}"/>
                </a:ext>
              </a:extLst>
            </p:cNvPr>
            <p:cNvGrpSpPr/>
            <p:nvPr/>
          </p:nvGrpSpPr>
          <p:grpSpPr>
            <a:xfrm>
              <a:off x="2183877" y="4228110"/>
              <a:ext cx="1801784" cy="615858"/>
              <a:chOff x="2273069" y="3077762"/>
              <a:chExt cx="1801784" cy="615858"/>
            </a:xfrm>
            <a:effectLst>
              <a:outerShdw blurRad="76200" dist="38100" dir="2700000" algn="tl" rotWithShape="0">
                <a:prstClr val="black">
                  <a:alpha val="12000"/>
                </a:prstClr>
              </a:outerShdw>
            </a:effectLst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xmlns="" id="{0B74A4A8-7C7D-43A3-9976-6078310D29CE}"/>
                  </a:ext>
                </a:extLst>
              </p:cNvPr>
              <p:cNvSpPr/>
              <p:nvPr/>
            </p:nvSpPr>
            <p:spPr>
              <a:xfrm>
                <a:off x="2273069" y="3077762"/>
                <a:ext cx="1801784" cy="61585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xmlns="" id="{7AF6C5AD-DC74-4C53-BB89-6EC114D201E5}"/>
                  </a:ext>
                </a:extLst>
              </p:cNvPr>
              <p:cNvSpPr/>
              <p:nvPr/>
            </p:nvSpPr>
            <p:spPr>
              <a:xfrm>
                <a:off x="3644389" y="3320944"/>
                <a:ext cx="430464" cy="372676"/>
              </a:xfrm>
              <a:custGeom>
                <a:avLst/>
                <a:gdLst>
                  <a:gd name="connsiteX0" fmla="*/ 464458 w 600767"/>
                  <a:gd name="connsiteY0" fmla="*/ 0 h 520116"/>
                  <a:gd name="connsiteX1" fmla="*/ 558063 w 600767"/>
                  <a:gd name="connsiteY1" fmla="*/ 9436 h 520116"/>
                  <a:gd name="connsiteX2" fmla="*/ 600767 w 600767"/>
                  <a:gd name="connsiteY2" fmla="*/ 22693 h 520116"/>
                  <a:gd name="connsiteX3" fmla="*/ 600767 w 600767"/>
                  <a:gd name="connsiteY3" fmla="*/ 520116 h 520116"/>
                  <a:gd name="connsiteX4" fmla="*/ 5611 w 600767"/>
                  <a:gd name="connsiteY4" fmla="*/ 520116 h 520116"/>
                  <a:gd name="connsiteX5" fmla="*/ 0 w 600767"/>
                  <a:gd name="connsiteY5" fmla="*/ 464458 h 520116"/>
                  <a:gd name="connsiteX6" fmla="*/ 464458 w 600767"/>
                  <a:gd name="connsiteY6" fmla="*/ 0 h 520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0767" h="520116">
                    <a:moveTo>
                      <a:pt x="464458" y="0"/>
                    </a:moveTo>
                    <a:cubicBezTo>
                      <a:pt x="496522" y="0"/>
                      <a:pt x="527828" y="3249"/>
                      <a:pt x="558063" y="9436"/>
                    </a:cubicBezTo>
                    <a:lnTo>
                      <a:pt x="600767" y="22693"/>
                    </a:lnTo>
                    <a:lnTo>
                      <a:pt x="600767" y="520116"/>
                    </a:lnTo>
                    <a:lnTo>
                      <a:pt x="5611" y="520116"/>
                    </a:lnTo>
                    <a:lnTo>
                      <a:pt x="0" y="464458"/>
                    </a:lnTo>
                    <a:cubicBezTo>
                      <a:pt x="0" y="207945"/>
                      <a:pt x="207945" y="0"/>
                      <a:pt x="464458" y="0"/>
                    </a:cubicBezTo>
                    <a:close/>
                  </a:path>
                </a:pathLst>
              </a:custGeom>
              <a:solidFill>
                <a:srgbClr val="F2524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5BA06BAC-8715-42F9-9F60-04609FA5DA30}"/>
                </a:ext>
              </a:extLst>
            </p:cNvPr>
            <p:cNvSpPr txBox="1"/>
            <p:nvPr/>
          </p:nvSpPr>
          <p:spPr>
            <a:xfrm>
              <a:off x="3599075" y="4468026"/>
              <a:ext cx="4055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1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A7489CE8-0F2E-4404-B0FF-9CA13857496B}"/>
                </a:ext>
              </a:extLst>
            </p:cNvPr>
            <p:cNvSpPr txBox="1"/>
            <p:nvPr/>
          </p:nvSpPr>
          <p:spPr>
            <a:xfrm>
              <a:off x="2183879" y="4236061"/>
              <a:ext cx="165428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rgbClr val="F25245"/>
                  </a:solidFill>
                  <a:latin typeface="Tw Cen MT" panose="020B0602020104020603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New trends in shopping </a:t>
              </a:r>
              <a:endParaRPr lang="en-US" sz="1600" b="1" dirty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E96C5BB-5059-48CB-A9DA-377609063A7A}"/>
              </a:ext>
            </a:extLst>
          </p:cNvPr>
          <p:cNvSpPr/>
          <p:nvPr/>
        </p:nvSpPr>
        <p:spPr>
          <a:xfrm>
            <a:off x="1051560" y="2701962"/>
            <a:ext cx="4060314" cy="7844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57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EBD851E6-4D93-4808-875B-521FE45F88B6}"/>
              </a:ext>
            </a:extLst>
          </p:cNvPr>
          <p:cNvSpPr/>
          <p:nvPr/>
        </p:nvSpPr>
        <p:spPr>
          <a:xfrm>
            <a:off x="1129665" y="2828925"/>
            <a:ext cx="3105150" cy="22764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0879957-CD43-4A95-845A-AE2DBCE441EC}"/>
              </a:ext>
            </a:extLst>
          </p:cNvPr>
          <p:cNvSpPr txBox="1"/>
          <p:nvPr/>
        </p:nvSpPr>
        <p:spPr>
          <a:xfrm>
            <a:off x="1329054" y="3655797"/>
            <a:ext cx="2689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In </a:t>
            </a:r>
            <a:r>
              <a:rPr lang="en-US" sz="2400" b="1" dirty="0" smtClean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history</a:t>
            </a:r>
            <a:endParaRPr lang="en-US" sz="2400" b="1" dirty="0">
              <a:solidFill>
                <a:srgbClr val="F25245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58106A27-B64D-45C9-9E26-0763F3404A91}"/>
              </a:ext>
            </a:extLst>
          </p:cNvPr>
          <p:cNvCxnSpPr>
            <a:cxnSpLocks/>
          </p:cNvCxnSpPr>
          <p:nvPr/>
        </p:nvCxnSpPr>
        <p:spPr>
          <a:xfrm>
            <a:off x="1146335" y="2828924"/>
            <a:ext cx="0" cy="1138238"/>
          </a:xfrm>
          <a:prstGeom prst="line">
            <a:avLst/>
          </a:prstGeom>
          <a:ln w="38100">
            <a:solidFill>
              <a:srgbClr val="D871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CB32DBFD-68B8-4B30-B445-9953926E7EC5}"/>
              </a:ext>
            </a:extLst>
          </p:cNvPr>
          <p:cNvCxnSpPr>
            <a:cxnSpLocks/>
          </p:cNvCxnSpPr>
          <p:nvPr/>
        </p:nvCxnSpPr>
        <p:spPr>
          <a:xfrm rot="16200000">
            <a:off x="1696403" y="2277493"/>
            <a:ext cx="0" cy="1138238"/>
          </a:xfrm>
          <a:prstGeom prst="line">
            <a:avLst/>
          </a:prstGeom>
          <a:ln w="38100">
            <a:solidFill>
              <a:srgbClr val="D871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0D336D1D-5BC9-4EAC-8660-D4B2BBD4C548}"/>
              </a:ext>
            </a:extLst>
          </p:cNvPr>
          <p:cNvCxnSpPr>
            <a:cxnSpLocks/>
          </p:cNvCxnSpPr>
          <p:nvPr/>
        </p:nvCxnSpPr>
        <p:spPr>
          <a:xfrm rot="10800000">
            <a:off x="4218145" y="3967162"/>
            <a:ext cx="0" cy="1138238"/>
          </a:xfrm>
          <a:prstGeom prst="line">
            <a:avLst/>
          </a:prstGeom>
          <a:ln w="38100">
            <a:solidFill>
              <a:srgbClr val="D871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EA80407B-06C8-44FD-94F4-573761D0C6B2}"/>
              </a:ext>
            </a:extLst>
          </p:cNvPr>
          <p:cNvCxnSpPr>
            <a:cxnSpLocks/>
          </p:cNvCxnSpPr>
          <p:nvPr/>
        </p:nvCxnSpPr>
        <p:spPr>
          <a:xfrm rot="5400000">
            <a:off x="3665696" y="4518593"/>
            <a:ext cx="0" cy="1138238"/>
          </a:xfrm>
          <a:prstGeom prst="line">
            <a:avLst/>
          </a:prstGeom>
          <a:ln w="38100">
            <a:solidFill>
              <a:srgbClr val="D871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2A9CF0A-4D9B-42A8-BDD0-D22963B1A7A3}"/>
              </a:ext>
            </a:extLst>
          </p:cNvPr>
          <p:cNvSpPr/>
          <p:nvPr/>
        </p:nvSpPr>
        <p:spPr>
          <a:xfrm>
            <a:off x="4543425" y="2828925"/>
            <a:ext cx="3105150" cy="22764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E6BED11-9D5E-498B-95B8-CA1C624F3D37}"/>
              </a:ext>
            </a:extLst>
          </p:cNvPr>
          <p:cNvSpPr txBox="1"/>
          <p:nvPr/>
        </p:nvSpPr>
        <p:spPr>
          <a:xfrm>
            <a:off x="4742814" y="3655797"/>
            <a:ext cx="28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The current situation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6E7D2F38-127E-488B-9382-9575A01F1973}"/>
              </a:ext>
            </a:extLst>
          </p:cNvPr>
          <p:cNvCxnSpPr>
            <a:cxnSpLocks/>
          </p:cNvCxnSpPr>
          <p:nvPr/>
        </p:nvCxnSpPr>
        <p:spPr>
          <a:xfrm>
            <a:off x="4560095" y="2828924"/>
            <a:ext cx="0" cy="1138238"/>
          </a:xfrm>
          <a:prstGeom prst="line">
            <a:avLst/>
          </a:prstGeom>
          <a:ln w="38100">
            <a:solidFill>
              <a:srgbClr val="FFA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C2DA4A32-10BE-4B54-9C84-40C9B34C1334}"/>
              </a:ext>
            </a:extLst>
          </p:cNvPr>
          <p:cNvCxnSpPr>
            <a:cxnSpLocks/>
          </p:cNvCxnSpPr>
          <p:nvPr/>
        </p:nvCxnSpPr>
        <p:spPr>
          <a:xfrm rot="16200000">
            <a:off x="5110163" y="2277493"/>
            <a:ext cx="0" cy="1138238"/>
          </a:xfrm>
          <a:prstGeom prst="line">
            <a:avLst/>
          </a:prstGeom>
          <a:ln w="38100">
            <a:solidFill>
              <a:srgbClr val="FFA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B03DF652-D686-4680-A890-91D4BEE50FA6}"/>
              </a:ext>
            </a:extLst>
          </p:cNvPr>
          <p:cNvCxnSpPr>
            <a:cxnSpLocks/>
          </p:cNvCxnSpPr>
          <p:nvPr/>
        </p:nvCxnSpPr>
        <p:spPr>
          <a:xfrm rot="10800000">
            <a:off x="7631905" y="3967162"/>
            <a:ext cx="0" cy="1138238"/>
          </a:xfrm>
          <a:prstGeom prst="line">
            <a:avLst/>
          </a:prstGeom>
          <a:ln w="38100">
            <a:solidFill>
              <a:srgbClr val="FFA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B510E53A-D49B-46BA-BDED-AB6DFD5C2A4A}"/>
              </a:ext>
            </a:extLst>
          </p:cNvPr>
          <p:cNvCxnSpPr>
            <a:cxnSpLocks/>
          </p:cNvCxnSpPr>
          <p:nvPr/>
        </p:nvCxnSpPr>
        <p:spPr>
          <a:xfrm rot="5400000">
            <a:off x="7081837" y="4518593"/>
            <a:ext cx="0" cy="1138238"/>
          </a:xfrm>
          <a:prstGeom prst="line">
            <a:avLst/>
          </a:prstGeom>
          <a:ln w="38100">
            <a:solidFill>
              <a:srgbClr val="FFA9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8DD03D2D-7F33-4B2F-831C-E2D6A22555F6}"/>
              </a:ext>
            </a:extLst>
          </p:cNvPr>
          <p:cNvSpPr/>
          <p:nvPr/>
        </p:nvSpPr>
        <p:spPr>
          <a:xfrm>
            <a:off x="7954804" y="2828925"/>
            <a:ext cx="3105150" cy="22764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" sx="102000" sy="102000" algn="ctr" rotWithShape="0">
              <a:schemeClr val="tx1">
                <a:lumMod val="75000"/>
                <a:lumOff val="2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4DD8561F-57CF-47CD-9005-1775EC48A16D}"/>
              </a:ext>
            </a:extLst>
          </p:cNvPr>
          <p:cNvSpPr txBox="1"/>
          <p:nvPr/>
        </p:nvSpPr>
        <p:spPr>
          <a:xfrm>
            <a:off x="8154193" y="3655797"/>
            <a:ext cx="268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695E78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The emergence of new trends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91E41894-2A27-489C-AF85-64069E979DFD}"/>
              </a:ext>
            </a:extLst>
          </p:cNvPr>
          <p:cNvCxnSpPr>
            <a:cxnSpLocks/>
          </p:cNvCxnSpPr>
          <p:nvPr/>
        </p:nvCxnSpPr>
        <p:spPr>
          <a:xfrm>
            <a:off x="7971474" y="2828924"/>
            <a:ext cx="0" cy="1138238"/>
          </a:xfrm>
          <a:prstGeom prst="line">
            <a:avLst/>
          </a:prstGeom>
          <a:ln w="38100">
            <a:solidFill>
              <a:srgbClr val="695E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78F26B02-6431-4726-9193-DF35C7B53317}"/>
              </a:ext>
            </a:extLst>
          </p:cNvPr>
          <p:cNvCxnSpPr>
            <a:cxnSpLocks/>
          </p:cNvCxnSpPr>
          <p:nvPr/>
        </p:nvCxnSpPr>
        <p:spPr>
          <a:xfrm rot="16200000">
            <a:off x="8521542" y="2277493"/>
            <a:ext cx="0" cy="1138238"/>
          </a:xfrm>
          <a:prstGeom prst="line">
            <a:avLst/>
          </a:prstGeom>
          <a:ln w="38100">
            <a:solidFill>
              <a:srgbClr val="695E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629903EE-60BE-4708-A2AF-FDD5FD2F2093}"/>
              </a:ext>
            </a:extLst>
          </p:cNvPr>
          <p:cNvCxnSpPr>
            <a:cxnSpLocks/>
          </p:cNvCxnSpPr>
          <p:nvPr/>
        </p:nvCxnSpPr>
        <p:spPr>
          <a:xfrm rot="10800000">
            <a:off x="11043284" y="3967162"/>
            <a:ext cx="0" cy="1138238"/>
          </a:xfrm>
          <a:prstGeom prst="line">
            <a:avLst/>
          </a:prstGeom>
          <a:ln w="38100">
            <a:solidFill>
              <a:srgbClr val="695E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510A5D43-3585-4E4E-B70D-111E31104AF8}"/>
              </a:ext>
            </a:extLst>
          </p:cNvPr>
          <p:cNvCxnSpPr>
            <a:cxnSpLocks/>
          </p:cNvCxnSpPr>
          <p:nvPr/>
        </p:nvCxnSpPr>
        <p:spPr>
          <a:xfrm rot="5400000">
            <a:off x="10493216" y="4518593"/>
            <a:ext cx="0" cy="1138238"/>
          </a:xfrm>
          <a:prstGeom prst="line">
            <a:avLst/>
          </a:prstGeom>
          <a:ln w="38100">
            <a:solidFill>
              <a:srgbClr val="695E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5D18FC2E-4BDA-42B6-87D0-B488A86F7ACD}"/>
              </a:ext>
            </a:extLst>
          </p:cNvPr>
          <p:cNvSpPr txBox="1"/>
          <p:nvPr/>
        </p:nvSpPr>
        <p:spPr>
          <a:xfrm>
            <a:off x="704491" y="841228"/>
            <a:ext cx="107830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Tahoma" panose="020B0604030504040204" pitchFamily="34" charset="0"/>
                <a:cs typeface="Times New Roman" pitchFamily="18" charset="0"/>
              </a:rPr>
              <a:t>The emergence of new trends</a:t>
            </a:r>
          </a:p>
        </p:txBody>
      </p:sp>
      <p:sp>
        <p:nvSpPr>
          <p:cNvPr id="26" name="Freeform 188">
            <a:extLst>
              <a:ext uri="{FF2B5EF4-FFF2-40B4-BE49-F238E27FC236}">
                <a16:creationId xmlns:a16="http://schemas.microsoft.com/office/drawing/2014/main" xmlns="" id="{865F355A-BF7B-4CF6-898B-7AA1A6B39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8670" y="3014960"/>
            <a:ext cx="577988" cy="593130"/>
          </a:xfrm>
          <a:custGeom>
            <a:avLst/>
            <a:gdLst>
              <a:gd name="T0" fmla="*/ 250 w 604"/>
              <a:gd name="T1" fmla="*/ 251 h 619"/>
              <a:gd name="T2" fmla="*/ 250 w 604"/>
              <a:gd name="T3" fmla="*/ 251 h 619"/>
              <a:gd name="T4" fmla="*/ 279 w 604"/>
              <a:gd name="T5" fmla="*/ 221 h 619"/>
              <a:gd name="T6" fmla="*/ 250 w 604"/>
              <a:gd name="T7" fmla="*/ 192 h 619"/>
              <a:gd name="T8" fmla="*/ 220 w 604"/>
              <a:gd name="T9" fmla="*/ 221 h 619"/>
              <a:gd name="T10" fmla="*/ 250 w 604"/>
              <a:gd name="T11" fmla="*/ 251 h 619"/>
              <a:gd name="T12" fmla="*/ 132 w 604"/>
              <a:gd name="T13" fmla="*/ 251 h 619"/>
              <a:gd name="T14" fmla="*/ 132 w 604"/>
              <a:gd name="T15" fmla="*/ 251 h 619"/>
              <a:gd name="T16" fmla="*/ 162 w 604"/>
              <a:gd name="T17" fmla="*/ 221 h 619"/>
              <a:gd name="T18" fmla="*/ 132 w 604"/>
              <a:gd name="T19" fmla="*/ 192 h 619"/>
              <a:gd name="T20" fmla="*/ 103 w 604"/>
              <a:gd name="T21" fmla="*/ 221 h 619"/>
              <a:gd name="T22" fmla="*/ 132 w 604"/>
              <a:gd name="T23" fmla="*/ 251 h 619"/>
              <a:gd name="T24" fmla="*/ 367 w 604"/>
              <a:gd name="T25" fmla="*/ 251 h 619"/>
              <a:gd name="T26" fmla="*/ 367 w 604"/>
              <a:gd name="T27" fmla="*/ 251 h 619"/>
              <a:gd name="T28" fmla="*/ 397 w 604"/>
              <a:gd name="T29" fmla="*/ 221 h 619"/>
              <a:gd name="T30" fmla="*/ 367 w 604"/>
              <a:gd name="T31" fmla="*/ 192 h 619"/>
              <a:gd name="T32" fmla="*/ 338 w 604"/>
              <a:gd name="T33" fmla="*/ 221 h 619"/>
              <a:gd name="T34" fmla="*/ 367 w 604"/>
              <a:gd name="T35" fmla="*/ 251 h 619"/>
              <a:gd name="T36" fmla="*/ 530 w 604"/>
              <a:gd name="T37" fmla="*/ 177 h 619"/>
              <a:gd name="T38" fmla="*/ 530 w 604"/>
              <a:gd name="T39" fmla="*/ 177 h 619"/>
              <a:gd name="T40" fmla="*/ 530 w 604"/>
              <a:gd name="T41" fmla="*/ 192 h 619"/>
              <a:gd name="T42" fmla="*/ 530 w 604"/>
              <a:gd name="T43" fmla="*/ 221 h 619"/>
              <a:gd name="T44" fmla="*/ 574 w 604"/>
              <a:gd name="T45" fmla="*/ 339 h 619"/>
              <a:gd name="T46" fmla="*/ 471 w 604"/>
              <a:gd name="T47" fmla="*/ 501 h 619"/>
              <a:gd name="T48" fmla="*/ 471 w 604"/>
              <a:gd name="T49" fmla="*/ 560 h 619"/>
              <a:gd name="T50" fmla="*/ 397 w 604"/>
              <a:gd name="T51" fmla="*/ 516 h 619"/>
              <a:gd name="T52" fmla="*/ 353 w 604"/>
              <a:gd name="T53" fmla="*/ 530 h 619"/>
              <a:gd name="T54" fmla="*/ 235 w 604"/>
              <a:gd name="T55" fmla="*/ 486 h 619"/>
              <a:gd name="T56" fmla="*/ 206 w 604"/>
              <a:gd name="T57" fmla="*/ 486 h 619"/>
              <a:gd name="T58" fmla="*/ 176 w 604"/>
              <a:gd name="T59" fmla="*/ 486 h 619"/>
              <a:gd name="T60" fmla="*/ 353 w 604"/>
              <a:gd name="T61" fmla="*/ 560 h 619"/>
              <a:gd name="T62" fmla="*/ 397 w 604"/>
              <a:gd name="T63" fmla="*/ 560 h 619"/>
              <a:gd name="T64" fmla="*/ 515 w 604"/>
              <a:gd name="T65" fmla="*/ 618 h 619"/>
              <a:gd name="T66" fmla="*/ 515 w 604"/>
              <a:gd name="T67" fmla="*/ 516 h 619"/>
              <a:gd name="T68" fmla="*/ 603 w 604"/>
              <a:gd name="T69" fmla="*/ 339 h 619"/>
              <a:gd name="T70" fmla="*/ 530 w 604"/>
              <a:gd name="T71" fmla="*/ 177 h 619"/>
              <a:gd name="T72" fmla="*/ 191 w 604"/>
              <a:gd name="T73" fmla="*/ 442 h 619"/>
              <a:gd name="T74" fmla="*/ 191 w 604"/>
              <a:gd name="T75" fmla="*/ 442 h 619"/>
              <a:gd name="T76" fmla="*/ 250 w 604"/>
              <a:gd name="T77" fmla="*/ 442 h 619"/>
              <a:gd name="T78" fmla="*/ 485 w 604"/>
              <a:gd name="T79" fmla="*/ 221 h 619"/>
              <a:gd name="T80" fmla="*/ 250 w 604"/>
              <a:gd name="T81" fmla="*/ 0 h 619"/>
              <a:gd name="T82" fmla="*/ 0 w 604"/>
              <a:gd name="T83" fmla="*/ 221 h 619"/>
              <a:gd name="T84" fmla="*/ 73 w 604"/>
              <a:gd name="T85" fmla="*/ 398 h 619"/>
              <a:gd name="T86" fmla="*/ 73 w 604"/>
              <a:gd name="T87" fmla="*/ 501 h 619"/>
              <a:gd name="T88" fmla="*/ 191 w 604"/>
              <a:gd name="T89" fmla="*/ 442 h 619"/>
              <a:gd name="T90" fmla="*/ 44 w 604"/>
              <a:gd name="T91" fmla="*/ 221 h 619"/>
              <a:gd name="T92" fmla="*/ 44 w 604"/>
              <a:gd name="T93" fmla="*/ 221 h 619"/>
              <a:gd name="T94" fmla="*/ 250 w 604"/>
              <a:gd name="T95" fmla="*/ 30 h 619"/>
              <a:gd name="T96" fmla="*/ 456 w 604"/>
              <a:gd name="T97" fmla="*/ 221 h 619"/>
              <a:gd name="T98" fmla="*/ 250 w 604"/>
              <a:gd name="T99" fmla="*/ 413 h 619"/>
              <a:gd name="T100" fmla="*/ 191 w 604"/>
              <a:gd name="T101" fmla="*/ 398 h 619"/>
              <a:gd name="T102" fmla="*/ 117 w 604"/>
              <a:gd name="T103" fmla="*/ 442 h 619"/>
              <a:gd name="T104" fmla="*/ 117 w 604"/>
              <a:gd name="T105" fmla="*/ 383 h 619"/>
              <a:gd name="T106" fmla="*/ 44 w 604"/>
              <a:gd name="T107" fmla="*/ 221 h 6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04" h="619">
                <a:moveTo>
                  <a:pt x="250" y="251"/>
                </a:moveTo>
                <a:lnTo>
                  <a:pt x="250" y="251"/>
                </a:lnTo>
                <a:cubicBezTo>
                  <a:pt x="265" y="251"/>
                  <a:pt x="279" y="236"/>
                  <a:pt x="279" y="221"/>
                </a:cubicBezTo>
                <a:cubicBezTo>
                  <a:pt x="279" y="206"/>
                  <a:pt x="265" y="192"/>
                  <a:pt x="250" y="192"/>
                </a:cubicBezTo>
                <a:cubicBezTo>
                  <a:pt x="235" y="192"/>
                  <a:pt x="220" y="206"/>
                  <a:pt x="220" y="221"/>
                </a:cubicBezTo>
                <a:cubicBezTo>
                  <a:pt x="220" y="236"/>
                  <a:pt x="235" y="251"/>
                  <a:pt x="250" y="251"/>
                </a:cubicBezTo>
                <a:close/>
                <a:moveTo>
                  <a:pt x="132" y="251"/>
                </a:moveTo>
                <a:lnTo>
                  <a:pt x="132" y="251"/>
                </a:lnTo>
                <a:cubicBezTo>
                  <a:pt x="147" y="251"/>
                  <a:pt x="162" y="236"/>
                  <a:pt x="162" y="221"/>
                </a:cubicBezTo>
                <a:cubicBezTo>
                  <a:pt x="162" y="206"/>
                  <a:pt x="147" y="192"/>
                  <a:pt x="132" y="192"/>
                </a:cubicBezTo>
                <a:cubicBezTo>
                  <a:pt x="117" y="192"/>
                  <a:pt x="103" y="206"/>
                  <a:pt x="103" y="221"/>
                </a:cubicBezTo>
                <a:cubicBezTo>
                  <a:pt x="103" y="236"/>
                  <a:pt x="117" y="251"/>
                  <a:pt x="132" y="251"/>
                </a:cubicBezTo>
                <a:close/>
                <a:moveTo>
                  <a:pt x="367" y="251"/>
                </a:moveTo>
                <a:lnTo>
                  <a:pt x="367" y="251"/>
                </a:lnTo>
                <a:cubicBezTo>
                  <a:pt x="383" y="251"/>
                  <a:pt x="397" y="236"/>
                  <a:pt x="397" y="221"/>
                </a:cubicBezTo>
                <a:cubicBezTo>
                  <a:pt x="397" y="206"/>
                  <a:pt x="383" y="192"/>
                  <a:pt x="367" y="192"/>
                </a:cubicBezTo>
                <a:cubicBezTo>
                  <a:pt x="353" y="192"/>
                  <a:pt x="338" y="206"/>
                  <a:pt x="338" y="221"/>
                </a:cubicBezTo>
                <a:cubicBezTo>
                  <a:pt x="338" y="236"/>
                  <a:pt x="353" y="251"/>
                  <a:pt x="367" y="251"/>
                </a:cubicBezTo>
                <a:close/>
                <a:moveTo>
                  <a:pt x="530" y="177"/>
                </a:moveTo>
                <a:lnTo>
                  <a:pt x="530" y="177"/>
                </a:lnTo>
                <a:lnTo>
                  <a:pt x="530" y="192"/>
                </a:lnTo>
                <a:cubicBezTo>
                  <a:pt x="530" y="206"/>
                  <a:pt x="530" y="221"/>
                  <a:pt x="530" y="221"/>
                </a:cubicBezTo>
                <a:cubicBezTo>
                  <a:pt x="559" y="265"/>
                  <a:pt x="574" y="295"/>
                  <a:pt x="574" y="339"/>
                </a:cubicBezTo>
                <a:cubicBezTo>
                  <a:pt x="574" y="398"/>
                  <a:pt x="530" y="457"/>
                  <a:pt x="471" y="501"/>
                </a:cubicBezTo>
                <a:cubicBezTo>
                  <a:pt x="471" y="560"/>
                  <a:pt x="471" y="560"/>
                  <a:pt x="471" y="560"/>
                </a:cubicBezTo>
                <a:cubicBezTo>
                  <a:pt x="397" y="516"/>
                  <a:pt x="397" y="516"/>
                  <a:pt x="397" y="516"/>
                </a:cubicBezTo>
                <a:cubicBezTo>
                  <a:pt x="383" y="530"/>
                  <a:pt x="367" y="530"/>
                  <a:pt x="353" y="530"/>
                </a:cubicBezTo>
                <a:cubicBezTo>
                  <a:pt x="309" y="530"/>
                  <a:pt x="279" y="516"/>
                  <a:pt x="235" y="486"/>
                </a:cubicBezTo>
                <a:cubicBezTo>
                  <a:pt x="220" y="486"/>
                  <a:pt x="220" y="486"/>
                  <a:pt x="206" y="486"/>
                </a:cubicBezTo>
                <a:cubicBezTo>
                  <a:pt x="191" y="486"/>
                  <a:pt x="191" y="486"/>
                  <a:pt x="176" y="486"/>
                </a:cubicBezTo>
                <a:cubicBezTo>
                  <a:pt x="235" y="530"/>
                  <a:pt x="279" y="560"/>
                  <a:pt x="353" y="560"/>
                </a:cubicBezTo>
                <a:cubicBezTo>
                  <a:pt x="367" y="560"/>
                  <a:pt x="383" y="560"/>
                  <a:pt x="397" y="560"/>
                </a:cubicBezTo>
                <a:cubicBezTo>
                  <a:pt x="515" y="618"/>
                  <a:pt x="515" y="618"/>
                  <a:pt x="515" y="618"/>
                </a:cubicBezTo>
                <a:cubicBezTo>
                  <a:pt x="515" y="516"/>
                  <a:pt x="515" y="516"/>
                  <a:pt x="515" y="516"/>
                </a:cubicBezTo>
                <a:cubicBezTo>
                  <a:pt x="574" y="471"/>
                  <a:pt x="603" y="413"/>
                  <a:pt x="603" y="339"/>
                </a:cubicBezTo>
                <a:cubicBezTo>
                  <a:pt x="603" y="280"/>
                  <a:pt x="574" y="221"/>
                  <a:pt x="530" y="177"/>
                </a:cubicBezTo>
                <a:close/>
                <a:moveTo>
                  <a:pt x="191" y="442"/>
                </a:moveTo>
                <a:lnTo>
                  <a:pt x="191" y="442"/>
                </a:lnTo>
                <a:cubicBezTo>
                  <a:pt x="206" y="442"/>
                  <a:pt x="235" y="442"/>
                  <a:pt x="250" y="442"/>
                </a:cubicBezTo>
                <a:cubicBezTo>
                  <a:pt x="397" y="442"/>
                  <a:pt x="485" y="339"/>
                  <a:pt x="485" y="221"/>
                </a:cubicBezTo>
                <a:cubicBezTo>
                  <a:pt x="485" y="88"/>
                  <a:pt x="367" y="0"/>
                  <a:pt x="250" y="0"/>
                </a:cubicBezTo>
                <a:cubicBezTo>
                  <a:pt x="117" y="0"/>
                  <a:pt x="0" y="88"/>
                  <a:pt x="0" y="221"/>
                </a:cubicBezTo>
                <a:cubicBezTo>
                  <a:pt x="0" y="295"/>
                  <a:pt x="29" y="354"/>
                  <a:pt x="73" y="398"/>
                </a:cubicBezTo>
                <a:cubicBezTo>
                  <a:pt x="73" y="501"/>
                  <a:pt x="73" y="501"/>
                  <a:pt x="73" y="501"/>
                </a:cubicBezTo>
                <a:lnTo>
                  <a:pt x="191" y="442"/>
                </a:lnTo>
                <a:close/>
                <a:moveTo>
                  <a:pt x="44" y="221"/>
                </a:moveTo>
                <a:lnTo>
                  <a:pt x="44" y="221"/>
                </a:lnTo>
                <a:cubicBezTo>
                  <a:pt x="44" y="118"/>
                  <a:pt x="132" y="30"/>
                  <a:pt x="250" y="30"/>
                </a:cubicBezTo>
                <a:cubicBezTo>
                  <a:pt x="353" y="30"/>
                  <a:pt x="456" y="118"/>
                  <a:pt x="456" y="221"/>
                </a:cubicBezTo>
                <a:cubicBezTo>
                  <a:pt x="456" y="324"/>
                  <a:pt x="367" y="413"/>
                  <a:pt x="250" y="413"/>
                </a:cubicBezTo>
                <a:cubicBezTo>
                  <a:pt x="235" y="413"/>
                  <a:pt x="206" y="413"/>
                  <a:pt x="191" y="398"/>
                </a:cubicBezTo>
                <a:cubicBezTo>
                  <a:pt x="117" y="442"/>
                  <a:pt x="117" y="442"/>
                  <a:pt x="117" y="442"/>
                </a:cubicBezTo>
                <a:cubicBezTo>
                  <a:pt x="117" y="383"/>
                  <a:pt x="117" y="383"/>
                  <a:pt x="117" y="383"/>
                </a:cubicBezTo>
                <a:cubicBezTo>
                  <a:pt x="73" y="339"/>
                  <a:pt x="44" y="280"/>
                  <a:pt x="44" y="221"/>
                </a:cubicBezTo>
                <a:close/>
              </a:path>
            </a:pathLst>
          </a:custGeom>
          <a:solidFill>
            <a:srgbClr val="FFA956"/>
          </a:solidFill>
          <a:ln>
            <a:noFill/>
          </a:ln>
          <a:effectLst/>
        </p:spPr>
        <p:txBody>
          <a:bodyPr wrap="none" lIns="91431" tIns="45716" rIns="91431" bIns="45716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</a:endParaRPr>
          </a:p>
        </p:txBody>
      </p:sp>
      <p:sp>
        <p:nvSpPr>
          <p:cNvPr id="29" name="Freeform 219">
            <a:extLst>
              <a:ext uri="{FF2B5EF4-FFF2-40B4-BE49-F238E27FC236}">
                <a16:creationId xmlns:a16="http://schemas.microsoft.com/office/drawing/2014/main" xmlns="" id="{74D2BDD8-BD38-47A7-B371-0B812D6B89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1411" y="3017484"/>
            <a:ext cx="524986" cy="590606"/>
          </a:xfrm>
          <a:custGeom>
            <a:avLst/>
            <a:gdLst>
              <a:gd name="T0" fmla="*/ 413 w 546"/>
              <a:gd name="T1" fmla="*/ 368 h 619"/>
              <a:gd name="T2" fmla="*/ 413 w 546"/>
              <a:gd name="T3" fmla="*/ 368 h 619"/>
              <a:gd name="T4" fmla="*/ 236 w 546"/>
              <a:gd name="T5" fmla="*/ 368 h 619"/>
              <a:gd name="T6" fmla="*/ 221 w 546"/>
              <a:gd name="T7" fmla="*/ 383 h 619"/>
              <a:gd name="T8" fmla="*/ 236 w 546"/>
              <a:gd name="T9" fmla="*/ 412 h 619"/>
              <a:gd name="T10" fmla="*/ 413 w 546"/>
              <a:gd name="T11" fmla="*/ 412 h 619"/>
              <a:gd name="T12" fmla="*/ 427 w 546"/>
              <a:gd name="T13" fmla="*/ 383 h 619"/>
              <a:gd name="T14" fmla="*/ 413 w 546"/>
              <a:gd name="T15" fmla="*/ 368 h 619"/>
              <a:gd name="T16" fmla="*/ 413 w 546"/>
              <a:gd name="T17" fmla="*/ 265 h 619"/>
              <a:gd name="T18" fmla="*/ 413 w 546"/>
              <a:gd name="T19" fmla="*/ 265 h 619"/>
              <a:gd name="T20" fmla="*/ 236 w 546"/>
              <a:gd name="T21" fmla="*/ 265 h 619"/>
              <a:gd name="T22" fmla="*/ 221 w 546"/>
              <a:gd name="T23" fmla="*/ 295 h 619"/>
              <a:gd name="T24" fmla="*/ 236 w 546"/>
              <a:gd name="T25" fmla="*/ 309 h 619"/>
              <a:gd name="T26" fmla="*/ 413 w 546"/>
              <a:gd name="T27" fmla="*/ 309 h 619"/>
              <a:gd name="T28" fmla="*/ 427 w 546"/>
              <a:gd name="T29" fmla="*/ 295 h 619"/>
              <a:gd name="T30" fmla="*/ 413 w 546"/>
              <a:gd name="T31" fmla="*/ 265 h 619"/>
              <a:gd name="T32" fmla="*/ 413 w 546"/>
              <a:gd name="T33" fmla="*/ 0 h 619"/>
              <a:gd name="T34" fmla="*/ 413 w 546"/>
              <a:gd name="T35" fmla="*/ 0 h 619"/>
              <a:gd name="T36" fmla="*/ 177 w 546"/>
              <a:gd name="T37" fmla="*/ 0 h 619"/>
              <a:gd name="T38" fmla="*/ 104 w 546"/>
              <a:gd name="T39" fmla="*/ 74 h 619"/>
              <a:gd name="T40" fmla="*/ 74 w 546"/>
              <a:gd name="T41" fmla="*/ 74 h 619"/>
              <a:gd name="T42" fmla="*/ 0 w 546"/>
              <a:gd name="T43" fmla="*/ 147 h 619"/>
              <a:gd name="T44" fmla="*/ 0 w 546"/>
              <a:gd name="T45" fmla="*/ 545 h 619"/>
              <a:gd name="T46" fmla="*/ 74 w 546"/>
              <a:gd name="T47" fmla="*/ 618 h 619"/>
              <a:gd name="T48" fmla="*/ 368 w 546"/>
              <a:gd name="T49" fmla="*/ 618 h 619"/>
              <a:gd name="T50" fmla="*/ 457 w 546"/>
              <a:gd name="T51" fmla="*/ 545 h 619"/>
              <a:gd name="T52" fmla="*/ 472 w 546"/>
              <a:gd name="T53" fmla="*/ 545 h 619"/>
              <a:gd name="T54" fmla="*/ 545 w 546"/>
              <a:gd name="T55" fmla="*/ 471 h 619"/>
              <a:gd name="T56" fmla="*/ 545 w 546"/>
              <a:gd name="T57" fmla="*/ 192 h 619"/>
              <a:gd name="T58" fmla="*/ 545 w 546"/>
              <a:gd name="T59" fmla="*/ 147 h 619"/>
              <a:gd name="T60" fmla="*/ 413 w 546"/>
              <a:gd name="T61" fmla="*/ 0 h 619"/>
              <a:gd name="T62" fmla="*/ 368 w 546"/>
              <a:gd name="T63" fmla="*/ 589 h 619"/>
              <a:gd name="T64" fmla="*/ 368 w 546"/>
              <a:gd name="T65" fmla="*/ 589 h 619"/>
              <a:gd name="T66" fmla="*/ 74 w 546"/>
              <a:gd name="T67" fmla="*/ 589 h 619"/>
              <a:gd name="T68" fmla="*/ 45 w 546"/>
              <a:gd name="T69" fmla="*/ 545 h 619"/>
              <a:gd name="T70" fmla="*/ 45 w 546"/>
              <a:gd name="T71" fmla="*/ 147 h 619"/>
              <a:gd name="T72" fmla="*/ 74 w 546"/>
              <a:gd name="T73" fmla="*/ 118 h 619"/>
              <a:gd name="T74" fmla="*/ 104 w 546"/>
              <a:gd name="T75" fmla="*/ 118 h 619"/>
              <a:gd name="T76" fmla="*/ 104 w 546"/>
              <a:gd name="T77" fmla="*/ 471 h 619"/>
              <a:gd name="T78" fmla="*/ 177 w 546"/>
              <a:gd name="T79" fmla="*/ 545 h 619"/>
              <a:gd name="T80" fmla="*/ 413 w 546"/>
              <a:gd name="T81" fmla="*/ 545 h 619"/>
              <a:gd name="T82" fmla="*/ 368 w 546"/>
              <a:gd name="T83" fmla="*/ 589 h 619"/>
              <a:gd name="T84" fmla="*/ 516 w 546"/>
              <a:gd name="T85" fmla="*/ 471 h 619"/>
              <a:gd name="T86" fmla="*/ 516 w 546"/>
              <a:gd name="T87" fmla="*/ 471 h 619"/>
              <a:gd name="T88" fmla="*/ 472 w 546"/>
              <a:gd name="T89" fmla="*/ 501 h 619"/>
              <a:gd name="T90" fmla="*/ 177 w 546"/>
              <a:gd name="T91" fmla="*/ 501 h 619"/>
              <a:gd name="T92" fmla="*/ 133 w 546"/>
              <a:gd name="T93" fmla="*/ 471 h 619"/>
              <a:gd name="T94" fmla="*/ 133 w 546"/>
              <a:gd name="T95" fmla="*/ 74 h 619"/>
              <a:gd name="T96" fmla="*/ 177 w 546"/>
              <a:gd name="T97" fmla="*/ 29 h 619"/>
              <a:gd name="T98" fmla="*/ 368 w 546"/>
              <a:gd name="T99" fmla="*/ 29 h 619"/>
              <a:gd name="T100" fmla="*/ 368 w 546"/>
              <a:gd name="T101" fmla="*/ 118 h 619"/>
              <a:gd name="T102" fmla="*/ 457 w 546"/>
              <a:gd name="T103" fmla="*/ 192 h 619"/>
              <a:gd name="T104" fmla="*/ 516 w 546"/>
              <a:gd name="T105" fmla="*/ 192 h 619"/>
              <a:gd name="T106" fmla="*/ 516 w 546"/>
              <a:gd name="T107" fmla="*/ 471 h 619"/>
              <a:gd name="T108" fmla="*/ 457 w 546"/>
              <a:gd name="T109" fmla="*/ 147 h 619"/>
              <a:gd name="T110" fmla="*/ 457 w 546"/>
              <a:gd name="T111" fmla="*/ 147 h 619"/>
              <a:gd name="T112" fmla="*/ 413 w 546"/>
              <a:gd name="T113" fmla="*/ 88 h 619"/>
              <a:gd name="T114" fmla="*/ 413 w 546"/>
              <a:gd name="T115" fmla="*/ 29 h 619"/>
              <a:gd name="T116" fmla="*/ 413 w 546"/>
              <a:gd name="T117" fmla="*/ 29 h 619"/>
              <a:gd name="T118" fmla="*/ 516 w 546"/>
              <a:gd name="T119" fmla="*/ 147 h 619"/>
              <a:gd name="T120" fmla="*/ 457 w 546"/>
              <a:gd name="T121" fmla="*/ 147 h 6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6" h="619">
                <a:moveTo>
                  <a:pt x="413" y="368"/>
                </a:moveTo>
                <a:lnTo>
                  <a:pt x="413" y="368"/>
                </a:lnTo>
                <a:cubicBezTo>
                  <a:pt x="236" y="368"/>
                  <a:pt x="236" y="368"/>
                  <a:pt x="236" y="368"/>
                </a:cubicBezTo>
                <a:cubicBezTo>
                  <a:pt x="221" y="368"/>
                  <a:pt x="221" y="383"/>
                  <a:pt x="221" y="383"/>
                </a:cubicBezTo>
                <a:cubicBezTo>
                  <a:pt x="221" y="398"/>
                  <a:pt x="221" y="412"/>
                  <a:pt x="236" y="412"/>
                </a:cubicBezTo>
                <a:cubicBezTo>
                  <a:pt x="413" y="412"/>
                  <a:pt x="413" y="412"/>
                  <a:pt x="413" y="412"/>
                </a:cubicBezTo>
                <a:cubicBezTo>
                  <a:pt x="427" y="412"/>
                  <a:pt x="427" y="398"/>
                  <a:pt x="427" y="383"/>
                </a:cubicBezTo>
                <a:cubicBezTo>
                  <a:pt x="427" y="383"/>
                  <a:pt x="427" y="368"/>
                  <a:pt x="413" y="368"/>
                </a:cubicBezTo>
                <a:close/>
                <a:moveTo>
                  <a:pt x="413" y="265"/>
                </a:moveTo>
                <a:lnTo>
                  <a:pt x="413" y="265"/>
                </a:lnTo>
                <a:cubicBezTo>
                  <a:pt x="236" y="265"/>
                  <a:pt x="236" y="265"/>
                  <a:pt x="236" y="265"/>
                </a:cubicBezTo>
                <a:cubicBezTo>
                  <a:pt x="221" y="265"/>
                  <a:pt x="221" y="280"/>
                  <a:pt x="221" y="295"/>
                </a:cubicBezTo>
                <a:cubicBezTo>
                  <a:pt x="221" y="295"/>
                  <a:pt x="221" y="309"/>
                  <a:pt x="236" y="309"/>
                </a:cubicBezTo>
                <a:cubicBezTo>
                  <a:pt x="413" y="309"/>
                  <a:pt x="413" y="309"/>
                  <a:pt x="413" y="309"/>
                </a:cubicBezTo>
                <a:cubicBezTo>
                  <a:pt x="427" y="309"/>
                  <a:pt x="427" y="295"/>
                  <a:pt x="427" y="295"/>
                </a:cubicBezTo>
                <a:cubicBezTo>
                  <a:pt x="427" y="280"/>
                  <a:pt x="427" y="265"/>
                  <a:pt x="413" y="265"/>
                </a:cubicBezTo>
                <a:close/>
                <a:moveTo>
                  <a:pt x="413" y="0"/>
                </a:moveTo>
                <a:lnTo>
                  <a:pt x="413" y="0"/>
                </a:lnTo>
                <a:lnTo>
                  <a:pt x="177" y="0"/>
                </a:lnTo>
                <a:cubicBezTo>
                  <a:pt x="133" y="0"/>
                  <a:pt x="104" y="29"/>
                  <a:pt x="10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30" y="74"/>
                  <a:pt x="0" y="118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74" y="618"/>
                </a:cubicBezTo>
                <a:cubicBezTo>
                  <a:pt x="368" y="618"/>
                  <a:pt x="368" y="618"/>
                  <a:pt x="368" y="618"/>
                </a:cubicBezTo>
                <a:cubicBezTo>
                  <a:pt x="413" y="618"/>
                  <a:pt x="457" y="589"/>
                  <a:pt x="457" y="545"/>
                </a:cubicBezTo>
                <a:cubicBezTo>
                  <a:pt x="472" y="545"/>
                  <a:pt x="472" y="545"/>
                  <a:pt x="472" y="545"/>
                </a:cubicBezTo>
                <a:cubicBezTo>
                  <a:pt x="516" y="545"/>
                  <a:pt x="545" y="501"/>
                  <a:pt x="545" y="471"/>
                </a:cubicBezTo>
                <a:cubicBezTo>
                  <a:pt x="545" y="192"/>
                  <a:pt x="545" y="192"/>
                  <a:pt x="545" y="192"/>
                </a:cubicBezTo>
                <a:cubicBezTo>
                  <a:pt x="545" y="147"/>
                  <a:pt x="545" y="147"/>
                  <a:pt x="545" y="147"/>
                </a:cubicBezTo>
                <a:lnTo>
                  <a:pt x="413" y="0"/>
                </a:lnTo>
                <a:close/>
                <a:moveTo>
                  <a:pt x="368" y="589"/>
                </a:moveTo>
                <a:lnTo>
                  <a:pt x="368" y="589"/>
                </a:lnTo>
                <a:cubicBezTo>
                  <a:pt x="74" y="589"/>
                  <a:pt x="74" y="589"/>
                  <a:pt x="74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45" y="133"/>
                  <a:pt x="59" y="118"/>
                  <a:pt x="74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471"/>
                  <a:pt x="104" y="471"/>
                  <a:pt x="104" y="471"/>
                </a:cubicBezTo>
                <a:cubicBezTo>
                  <a:pt x="104" y="501"/>
                  <a:pt x="133" y="545"/>
                  <a:pt x="177" y="545"/>
                </a:cubicBezTo>
                <a:cubicBezTo>
                  <a:pt x="413" y="545"/>
                  <a:pt x="413" y="545"/>
                  <a:pt x="413" y="545"/>
                </a:cubicBezTo>
                <a:cubicBezTo>
                  <a:pt x="413" y="559"/>
                  <a:pt x="398" y="589"/>
                  <a:pt x="368" y="589"/>
                </a:cubicBezTo>
                <a:close/>
                <a:moveTo>
                  <a:pt x="516" y="471"/>
                </a:moveTo>
                <a:lnTo>
                  <a:pt x="516" y="471"/>
                </a:lnTo>
                <a:cubicBezTo>
                  <a:pt x="516" y="486"/>
                  <a:pt x="486" y="501"/>
                  <a:pt x="472" y="501"/>
                </a:cubicBezTo>
                <a:cubicBezTo>
                  <a:pt x="177" y="501"/>
                  <a:pt x="177" y="501"/>
                  <a:pt x="177" y="501"/>
                </a:cubicBezTo>
                <a:cubicBezTo>
                  <a:pt x="163" y="501"/>
                  <a:pt x="133" y="486"/>
                  <a:pt x="133" y="471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33" y="59"/>
                  <a:pt x="163" y="29"/>
                  <a:pt x="177" y="29"/>
                </a:cubicBezTo>
                <a:cubicBezTo>
                  <a:pt x="368" y="29"/>
                  <a:pt x="368" y="29"/>
                  <a:pt x="368" y="29"/>
                </a:cubicBezTo>
                <a:cubicBezTo>
                  <a:pt x="368" y="74"/>
                  <a:pt x="368" y="118"/>
                  <a:pt x="368" y="118"/>
                </a:cubicBezTo>
                <a:cubicBezTo>
                  <a:pt x="368" y="147"/>
                  <a:pt x="413" y="192"/>
                  <a:pt x="457" y="192"/>
                </a:cubicBezTo>
                <a:cubicBezTo>
                  <a:pt x="457" y="192"/>
                  <a:pt x="472" y="192"/>
                  <a:pt x="516" y="192"/>
                </a:cubicBezTo>
                <a:lnTo>
                  <a:pt x="516" y="471"/>
                </a:lnTo>
                <a:close/>
                <a:moveTo>
                  <a:pt x="457" y="147"/>
                </a:moveTo>
                <a:lnTo>
                  <a:pt x="457" y="147"/>
                </a:lnTo>
                <a:cubicBezTo>
                  <a:pt x="427" y="147"/>
                  <a:pt x="413" y="118"/>
                  <a:pt x="413" y="88"/>
                </a:cubicBezTo>
                <a:cubicBezTo>
                  <a:pt x="413" y="88"/>
                  <a:pt x="413" y="74"/>
                  <a:pt x="413" y="29"/>
                </a:cubicBezTo>
                <a:lnTo>
                  <a:pt x="413" y="29"/>
                </a:lnTo>
                <a:cubicBezTo>
                  <a:pt x="516" y="147"/>
                  <a:pt x="516" y="147"/>
                  <a:pt x="516" y="147"/>
                </a:cubicBezTo>
                <a:lnTo>
                  <a:pt x="457" y="147"/>
                </a:lnTo>
                <a:close/>
              </a:path>
            </a:pathLst>
          </a:custGeom>
          <a:solidFill>
            <a:srgbClr val="F25245"/>
          </a:solidFill>
          <a:ln>
            <a:noFill/>
          </a:ln>
          <a:effectLst/>
        </p:spPr>
        <p:txBody>
          <a:bodyPr wrap="none" lIns="91431" tIns="45716" rIns="91431" bIns="45716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</a:endParaRPr>
          </a:p>
        </p:txBody>
      </p:sp>
      <p:sp>
        <p:nvSpPr>
          <p:cNvPr id="32" name="Freeform 200">
            <a:extLst>
              <a:ext uri="{FF2B5EF4-FFF2-40B4-BE49-F238E27FC236}">
                <a16:creationId xmlns:a16="http://schemas.microsoft.com/office/drawing/2014/main" xmlns="" id="{1644D58D-E2BC-48B6-B67F-1D096FD0CE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1964" y="3041103"/>
            <a:ext cx="556072" cy="528386"/>
          </a:xfrm>
          <a:custGeom>
            <a:avLst/>
            <a:gdLst>
              <a:gd name="T0" fmla="*/ 309 w 634"/>
              <a:gd name="T1" fmla="*/ 44 h 604"/>
              <a:gd name="T2" fmla="*/ 309 w 634"/>
              <a:gd name="T3" fmla="*/ 44 h 604"/>
              <a:gd name="T4" fmla="*/ 14 w 634"/>
              <a:gd name="T5" fmla="*/ 220 h 604"/>
              <a:gd name="T6" fmla="*/ 14 w 634"/>
              <a:gd name="T7" fmla="*/ 220 h 604"/>
              <a:gd name="T8" fmla="*/ 279 w 634"/>
              <a:gd name="T9" fmla="*/ 338 h 604"/>
              <a:gd name="T10" fmla="*/ 338 w 634"/>
              <a:gd name="T11" fmla="*/ 338 h 604"/>
              <a:gd name="T12" fmla="*/ 603 w 634"/>
              <a:gd name="T13" fmla="*/ 220 h 604"/>
              <a:gd name="T14" fmla="*/ 603 w 634"/>
              <a:gd name="T15" fmla="*/ 161 h 604"/>
              <a:gd name="T16" fmla="*/ 338 w 634"/>
              <a:gd name="T17" fmla="*/ 14 h 604"/>
              <a:gd name="T18" fmla="*/ 279 w 634"/>
              <a:gd name="T19" fmla="*/ 14 h 604"/>
              <a:gd name="T20" fmla="*/ 14 w 634"/>
              <a:gd name="T21" fmla="*/ 161 h 604"/>
              <a:gd name="T22" fmla="*/ 14 w 634"/>
              <a:gd name="T23" fmla="*/ 220 h 604"/>
              <a:gd name="T24" fmla="*/ 309 w 634"/>
              <a:gd name="T25" fmla="*/ 44 h 604"/>
              <a:gd name="T26" fmla="*/ 309 w 634"/>
              <a:gd name="T27" fmla="*/ 44 h 604"/>
              <a:gd name="T28" fmla="*/ 588 w 634"/>
              <a:gd name="T29" fmla="*/ 191 h 604"/>
              <a:gd name="T30" fmla="*/ 309 w 634"/>
              <a:gd name="T31" fmla="*/ 309 h 604"/>
              <a:gd name="T32" fmla="*/ 44 w 634"/>
              <a:gd name="T33" fmla="*/ 191 h 604"/>
              <a:gd name="T34" fmla="*/ 309 w 634"/>
              <a:gd name="T35" fmla="*/ 44 h 604"/>
              <a:gd name="T36" fmla="*/ 309 w 634"/>
              <a:gd name="T37" fmla="*/ 559 h 604"/>
              <a:gd name="T38" fmla="*/ 309 w 634"/>
              <a:gd name="T39" fmla="*/ 559 h 604"/>
              <a:gd name="T40" fmla="*/ 44 w 634"/>
              <a:gd name="T41" fmla="*/ 441 h 604"/>
              <a:gd name="T42" fmla="*/ 0 w 634"/>
              <a:gd name="T43" fmla="*/ 427 h 604"/>
              <a:gd name="T44" fmla="*/ 14 w 634"/>
              <a:gd name="T45" fmla="*/ 471 h 604"/>
              <a:gd name="T46" fmla="*/ 279 w 634"/>
              <a:gd name="T47" fmla="*/ 589 h 604"/>
              <a:gd name="T48" fmla="*/ 338 w 634"/>
              <a:gd name="T49" fmla="*/ 589 h 604"/>
              <a:gd name="T50" fmla="*/ 603 w 634"/>
              <a:gd name="T51" fmla="*/ 471 h 604"/>
              <a:gd name="T52" fmla="*/ 633 w 634"/>
              <a:gd name="T53" fmla="*/ 427 h 604"/>
              <a:gd name="T54" fmla="*/ 588 w 634"/>
              <a:gd name="T55" fmla="*/ 441 h 604"/>
              <a:gd name="T56" fmla="*/ 309 w 634"/>
              <a:gd name="T57" fmla="*/ 559 h 604"/>
              <a:gd name="T58" fmla="*/ 14 w 634"/>
              <a:gd name="T59" fmla="*/ 338 h 604"/>
              <a:gd name="T60" fmla="*/ 14 w 634"/>
              <a:gd name="T61" fmla="*/ 338 h 604"/>
              <a:gd name="T62" fmla="*/ 279 w 634"/>
              <a:gd name="T63" fmla="*/ 471 h 604"/>
              <a:gd name="T64" fmla="*/ 338 w 634"/>
              <a:gd name="T65" fmla="*/ 471 h 604"/>
              <a:gd name="T66" fmla="*/ 603 w 634"/>
              <a:gd name="T67" fmla="*/ 338 h 604"/>
              <a:gd name="T68" fmla="*/ 633 w 634"/>
              <a:gd name="T69" fmla="*/ 294 h 604"/>
              <a:gd name="T70" fmla="*/ 588 w 634"/>
              <a:gd name="T71" fmla="*/ 309 h 604"/>
              <a:gd name="T72" fmla="*/ 309 w 634"/>
              <a:gd name="T73" fmla="*/ 441 h 604"/>
              <a:gd name="T74" fmla="*/ 44 w 634"/>
              <a:gd name="T75" fmla="*/ 309 h 604"/>
              <a:gd name="T76" fmla="*/ 0 w 634"/>
              <a:gd name="T77" fmla="*/ 294 h 604"/>
              <a:gd name="T78" fmla="*/ 14 w 634"/>
              <a:gd name="T79" fmla="*/ 338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634" h="604">
                <a:moveTo>
                  <a:pt x="309" y="44"/>
                </a:moveTo>
                <a:lnTo>
                  <a:pt x="309" y="44"/>
                </a:lnTo>
                <a:close/>
                <a:moveTo>
                  <a:pt x="14" y="220"/>
                </a:moveTo>
                <a:lnTo>
                  <a:pt x="14" y="220"/>
                </a:lnTo>
                <a:cubicBezTo>
                  <a:pt x="279" y="338"/>
                  <a:pt x="279" y="338"/>
                  <a:pt x="279" y="338"/>
                </a:cubicBezTo>
                <a:cubicBezTo>
                  <a:pt x="309" y="353"/>
                  <a:pt x="324" y="353"/>
                  <a:pt x="338" y="338"/>
                </a:cubicBezTo>
                <a:cubicBezTo>
                  <a:pt x="603" y="220"/>
                  <a:pt x="603" y="220"/>
                  <a:pt x="603" y="220"/>
                </a:cubicBezTo>
                <a:cubicBezTo>
                  <a:pt x="633" y="206"/>
                  <a:pt x="633" y="176"/>
                  <a:pt x="603" y="161"/>
                </a:cubicBezTo>
                <a:cubicBezTo>
                  <a:pt x="338" y="14"/>
                  <a:pt x="338" y="14"/>
                  <a:pt x="338" y="14"/>
                </a:cubicBezTo>
                <a:cubicBezTo>
                  <a:pt x="324" y="0"/>
                  <a:pt x="309" y="14"/>
                  <a:pt x="279" y="14"/>
                </a:cubicBezTo>
                <a:cubicBezTo>
                  <a:pt x="14" y="161"/>
                  <a:pt x="14" y="161"/>
                  <a:pt x="14" y="161"/>
                </a:cubicBezTo>
                <a:cubicBezTo>
                  <a:pt x="0" y="176"/>
                  <a:pt x="0" y="206"/>
                  <a:pt x="14" y="220"/>
                </a:cubicBezTo>
                <a:close/>
                <a:moveTo>
                  <a:pt x="309" y="44"/>
                </a:moveTo>
                <a:lnTo>
                  <a:pt x="309" y="44"/>
                </a:lnTo>
                <a:cubicBezTo>
                  <a:pt x="588" y="191"/>
                  <a:pt x="588" y="191"/>
                  <a:pt x="588" y="191"/>
                </a:cubicBezTo>
                <a:cubicBezTo>
                  <a:pt x="309" y="309"/>
                  <a:pt x="309" y="309"/>
                  <a:pt x="309" y="309"/>
                </a:cubicBezTo>
                <a:cubicBezTo>
                  <a:pt x="44" y="191"/>
                  <a:pt x="44" y="191"/>
                  <a:pt x="44" y="191"/>
                </a:cubicBezTo>
                <a:lnTo>
                  <a:pt x="309" y="44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44" y="441"/>
                  <a:pt x="44" y="441"/>
                  <a:pt x="44" y="441"/>
                </a:cubicBezTo>
                <a:cubicBezTo>
                  <a:pt x="44" y="441"/>
                  <a:pt x="14" y="427"/>
                  <a:pt x="0" y="427"/>
                </a:cubicBezTo>
                <a:cubicBezTo>
                  <a:pt x="0" y="441"/>
                  <a:pt x="0" y="456"/>
                  <a:pt x="14" y="471"/>
                </a:cubicBezTo>
                <a:cubicBezTo>
                  <a:pt x="279" y="589"/>
                  <a:pt x="279" y="589"/>
                  <a:pt x="279" y="589"/>
                </a:cubicBezTo>
                <a:cubicBezTo>
                  <a:pt x="309" y="603"/>
                  <a:pt x="324" y="603"/>
                  <a:pt x="338" y="589"/>
                </a:cubicBezTo>
                <a:cubicBezTo>
                  <a:pt x="603" y="471"/>
                  <a:pt x="603" y="471"/>
                  <a:pt x="603" y="471"/>
                </a:cubicBezTo>
                <a:cubicBezTo>
                  <a:pt x="618" y="471"/>
                  <a:pt x="633" y="441"/>
                  <a:pt x="633" y="427"/>
                </a:cubicBezTo>
                <a:cubicBezTo>
                  <a:pt x="618" y="427"/>
                  <a:pt x="588" y="441"/>
                  <a:pt x="588" y="441"/>
                </a:cubicBezTo>
                <a:lnTo>
                  <a:pt x="309" y="559"/>
                </a:lnTo>
                <a:close/>
                <a:moveTo>
                  <a:pt x="14" y="338"/>
                </a:moveTo>
                <a:lnTo>
                  <a:pt x="14" y="338"/>
                </a:lnTo>
                <a:cubicBezTo>
                  <a:pt x="279" y="471"/>
                  <a:pt x="279" y="471"/>
                  <a:pt x="279" y="471"/>
                </a:cubicBezTo>
                <a:cubicBezTo>
                  <a:pt x="309" y="471"/>
                  <a:pt x="324" y="471"/>
                  <a:pt x="338" y="471"/>
                </a:cubicBezTo>
                <a:cubicBezTo>
                  <a:pt x="603" y="338"/>
                  <a:pt x="603" y="338"/>
                  <a:pt x="603" y="338"/>
                </a:cubicBezTo>
                <a:cubicBezTo>
                  <a:pt x="618" y="338"/>
                  <a:pt x="633" y="309"/>
                  <a:pt x="633" y="294"/>
                </a:cubicBezTo>
                <a:cubicBezTo>
                  <a:pt x="618" y="309"/>
                  <a:pt x="588" y="309"/>
                  <a:pt x="588" y="309"/>
                </a:cubicBezTo>
                <a:cubicBezTo>
                  <a:pt x="309" y="441"/>
                  <a:pt x="309" y="441"/>
                  <a:pt x="309" y="441"/>
                </a:cubicBezTo>
                <a:cubicBezTo>
                  <a:pt x="44" y="309"/>
                  <a:pt x="44" y="309"/>
                  <a:pt x="44" y="309"/>
                </a:cubicBezTo>
                <a:cubicBezTo>
                  <a:pt x="44" y="309"/>
                  <a:pt x="14" y="309"/>
                  <a:pt x="0" y="294"/>
                </a:cubicBezTo>
                <a:cubicBezTo>
                  <a:pt x="0" y="309"/>
                  <a:pt x="0" y="338"/>
                  <a:pt x="14" y="338"/>
                </a:cubicBezTo>
                <a:close/>
              </a:path>
            </a:pathLst>
          </a:custGeom>
          <a:solidFill>
            <a:srgbClr val="695E78"/>
          </a:solidFill>
          <a:ln>
            <a:noFill/>
          </a:ln>
          <a:effectLst/>
        </p:spPr>
        <p:txBody>
          <a:bodyPr wrap="none" lIns="91431" tIns="45716" rIns="91431" bIns="45716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56052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750"/>
                            </p:stCondLst>
                            <p:childTnLst>
                              <p:par>
                                <p:cTn id="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5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"/>
                            </p:stCondLst>
                            <p:childTnLst>
                              <p:par>
                                <p:cTn id="6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"/>
                            </p:stCondLst>
                            <p:childTnLst>
                              <p:par>
                                <p:cTn id="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25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  <p:bldP spid="23" grpId="0" animBg="1"/>
      <p:bldP spid="26" grpId="0" animBg="1"/>
      <p:bldP spid="29" grpId="0" animBg="1"/>
      <p:bldP spid="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BC93040-FFDA-4DC0-86C8-A8CC291E8CE9}"/>
              </a:ext>
            </a:extLst>
          </p:cNvPr>
          <p:cNvSpPr txBox="1"/>
          <p:nvPr/>
        </p:nvSpPr>
        <p:spPr>
          <a:xfrm>
            <a:off x="5043218" y="1914368"/>
            <a:ext cx="2094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25245"/>
                </a:solidFill>
                <a:latin typeface="Montserrat ExtraBold" panose="00000900000000000000" pitchFamily="2" charset="0"/>
              </a:rPr>
              <a:t>1999</a:t>
            </a:r>
            <a:endParaRPr lang="en-US" sz="3600" b="1" dirty="0">
              <a:solidFill>
                <a:srgbClr val="F25245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E7A66F5-598B-4460-B1D8-1F41A14EEE8F}"/>
              </a:ext>
            </a:extLst>
          </p:cNvPr>
          <p:cNvSpPr txBox="1"/>
          <p:nvPr/>
        </p:nvSpPr>
        <p:spPr>
          <a:xfrm>
            <a:off x="5334060" y="3394018"/>
            <a:ext cx="1536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3600" b="1">
                <a:latin typeface="Montserrat ExtraBold" panose="00000900000000000000" pitchFamily="2" charset="0"/>
              </a:defRPr>
            </a:lvl1pPr>
          </a:lstStyle>
          <a:p>
            <a:r>
              <a:rPr lang="en-US" dirty="0" smtClean="0">
                <a:solidFill>
                  <a:srgbClr val="FFA956"/>
                </a:solidFill>
              </a:rPr>
              <a:t>2000</a:t>
            </a:r>
            <a:endParaRPr lang="en-US" dirty="0">
              <a:solidFill>
                <a:srgbClr val="FFA956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D078CAE6-6A66-4B47-BEB3-1CF1F9AC5A6E}"/>
              </a:ext>
            </a:extLst>
          </p:cNvPr>
          <p:cNvCxnSpPr>
            <a:cxnSpLocks/>
          </p:cNvCxnSpPr>
          <p:nvPr/>
        </p:nvCxnSpPr>
        <p:spPr>
          <a:xfrm>
            <a:off x="6102350" y="2584058"/>
            <a:ext cx="0" cy="727315"/>
          </a:xfrm>
          <a:prstGeom prst="line">
            <a:avLst/>
          </a:prstGeom>
          <a:ln w="50800">
            <a:solidFill>
              <a:srgbClr val="F2524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D26B9647-01CE-4ED3-A1DC-86BEBAFB30FE}"/>
              </a:ext>
            </a:extLst>
          </p:cNvPr>
          <p:cNvCxnSpPr>
            <a:cxnSpLocks/>
          </p:cNvCxnSpPr>
          <p:nvPr/>
        </p:nvCxnSpPr>
        <p:spPr>
          <a:xfrm>
            <a:off x="6110976" y="3949736"/>
            <a:ext cx="0" cy="759693"/>
          </a:xfrm>
          <a:prstGeom prst="line">
            <a:avLst/>
          </a:prstGeom>
          <a:ln w="50800">
            <a:solidFill>
              <a:srgbClr val="FFA95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A95D77F-4B88-4969-AC4A-5F3665B2E4FE}"/>
              </a:ext>
            </a:extLst>
          </p:cNvPr>
          <p:cNvSpPr txBox="1"/>
          <p:nvPr/>
        </p:nvSpPr>
        <p:spPr>
          <a:xfrm>
            <a:off x="1017918" y="2006700"/>
            <a:ext cx="4425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0000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Easily buy food</a:t>
            </a:r>
            <a:endParaRPr lang="en-US" sz="2400" b="1" dirty="0">
              <a:solidFill>
                <a:srgbClr val="FF0000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DB52463-B0E1-4C00-A0B3-37DB167747ED}"/>
              </a:ext>
            </a:extLst>
          </p:cNvPr>
          <p:cNvSpPr txBox="1"/>
          <p:nvPr/>
        </p:nvSpPr>
        <p:spPr>
          <a:xfrm>
            <a:off x="7370896" y="3384915"/>
            <a:ext cx="348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Very time-consuming</a:t>
            </a:r>
            <a:endParaRPr lang="en-US" sz="2400" b="1" dirty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12885403-E0AF-4934-8679-1D914BD4F0B0}"/>
              </a:ext>
            </a:extLst>
          </p:cNvPr>
          <p:cNvSpPr txBox="1"/>
          <p:nvPr/>
        </p:nvSpPr>
        <p:spPr>
          <a:xfrm>
            <a:off x="719467" y="723943"/>
            <a:ext cx="107657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itchFamily="18" charset="0"/>
                <a:ea typeface="Tahoma" panose="020B0604030504040204" pitchFamily="34" charset="0"/>
                <a:cs typeface="Times New Roman" pitchFamily="18" charset="0"/>
              </a:rPr>
              <a:t>Open economic era</a:t>
            </a:r>
            <a:endParaRPr 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itchFamily="18" charset="0"/>
              <a:ea typeface="Tahoma" panose="020B0604030504040204" pitchFamily="34" charset="0"/>
              <a:cs typeface="Times New Roman" pitchFamily="18" charset="0"/>
            </a:endParaRPr>
          </a:p>
        </p:txBody>
      </p:sp>
      <p:sp>
        <p:nvSpPr>
          <p:cNvPr id="13" name="Down Arrow 12"/>
          <p:cNvSpPr/>
          <p:nvPr/>
        </p:nvSpPr>
        <p:spPr>
          <a:xfrm>
            <a:off x="5860034" y="4912927"/>
            <a:ext cx="484632" cy="735381"/>
          </a:xfrm>
          <a:prstGeom prst="downArrow">
            <a:avLst/>
          </a:prstGeom>
          <a:solidFill>
            <a:srgbClr val="FFA9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Kết quả hình ảnh cho thời kỳ bao cấ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0640" y="3846580"/>
            <a:ext cx="4485584" cy="2262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Kết quả hình ảnh cho thời kỳ bao cấ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142" y="2957907"/>
            <a:ext cx="3208727" cy="2019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166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BBB10C4B-D1FC-4B66-8B24-4F8021C411D0}"/>
              </a:ext>
            </a:extLst>
          </p:cNvPr>
          <p:cNvSpPr/>
          <p:nvPr/>
        </p:nvSpPr>
        <p:spPr>
          <a:xfrm rot="16200000">
            <a:off x="8352234" y="4085034"/>
            <a:ext cx="707232" cy="4838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820C2662-FB1B-4E51-9A18-B061D487847D}"/>
              </a:ext>
            </a:extLst>
          </p:cNvPr>
          <p:cNvSpPr/>
          <p:nvPr/>
        </p:nvSpPr>
        <p:spPr>
          <a:xfrm rot="16200000">
            <a:off x="8352234" y="-2065736"/>
            <a:ext cx="707232" cy="4838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F6898AE1-E84B-4EE6-B488-24052DEF61EA}"/>
              </a:ext>
            </a:extLst>
          </p:cNvPr>
          <p:cNvSpPr txBox="1"/>
          <p:nvPr/>
        </p:nvSpPr>
        <p:spPr>
          <a:xfrm>
            <a:off x="680801" y="707230"/>
            <a:ext cx="60650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 smtClean="0">
                <a:solidFill>
                  <a:srgbClr val="FF0000"/>
                </a:solidFill>
                <a:latin typeface="Times New Roman" pitchFamily="18" charset="0"/>
                <a:ea typeface="Tahoma" panose="020B0604030504040204" pitchFamily="34" charset="0"/>
                <a:cs typeface="Times New Roman" pitchFamily="18" charset="0"/>
              </a:rPr>
              <a:t>Subsidy period</a:t>
            </a:r>
            <a:endParaRPr lang="en-US" sz="4400" b="1" i="1" dirty="0">
              <a:solidFill>
                <a:srgbClr val="FF0000"/>
              </a:solidFill>
              <a:latin typeface="Times New Roman" pitchFamily="18" charset="0"/>
              <a:ea typeface="Tahoma" panose="020B0604030504040204" pitchFamily="34" charset="0"/>
              <a:cs typeface="Times New Roman" pitchFamily="18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xmlns="" id="{D49C2E60-C8BD-4674-A516-9F07E6755E7A}"/>
              </a:ext>
            </a:extLst>
          </p:cNvPr>
          <p:cNvSpPr/>
          <p:nvPr/>
        </p:nvSpPr>
        <p:spPr>
          <a:xfrm rot="16200000">
            <a:off x="8371593" y="3465894"/>
            <a:ext cx="699121" cy="60850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xmlns="" id="{CCEBB95B-625C-4549-A5CA-497C972569C3}"/>
              </a:ext>
            </a:extLst>
          </p:cNvPr>
          <p:cNvSpPr/>
          <p:nvPr/>
        </p:nvSpPr>
        <p:spPr>
          <a:xfrm rot="16200000">
            <a:off x="8371593" y="-2698792"/>
            <a:ext cx="699121" cy="60850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utoShape 2" descr="Kết quả hình ảnh cho thời bao cấ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Kết quả hình ảnh cho thời bao cấ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4" name="Picture 6" descr="Kết quả hình ảnh cho thời bao cấ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264" y="3433314"/>
            <a:ext cx="4554748" cy="2725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Kết quả hình ảnh cho thời bao cấ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7971" y="2463346"/>
            <a:ext cx="2581275" cy="177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Kết quả hình ảnh cho thời bao cấ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264" y="693314"/>
            <a:ext cx="4554748" cy="273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utoShape 14" descr="Kết quả hình ảnh cho thời bao cấp tem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AutoShape 16" descr="Kết quả hình ảnh cho thời bao cấp tem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AutoShape 18" descr="Kết quả hình ảnh cho thời bao cấp tem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68" name="Picture 20" descr="Kết quả hình ảnh cho thời bao cấp te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59" y="4234997"/>
            <a:ext cx="3119587" cy="1923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 20"/>
          <p:cNvSpPr/>
          <p:nvPr/>
        </p:nvSpPr>
        <p:spPr>
          <a:xfrm>
            <a:off x="765175" y="1846053"/>
            <a:ext cx="2622430" cy="854015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Times New Roman" pitchFamily="18" charset="0"/>
                <a:cs typeface="Times New Roman" pitchFamily="18" charset="0"/>
              </a:rPr>
              <a:t>    In 1976-1986</a:t>
            </a:r>
            <a:r>
              <a:rPr lang="en-US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Times New Roman" pitchFamily="18" charset="0"/>
                <a:cs typeface="Times New Roman" pitchFamily="18" charset="0"/>
              </a:rPr>
              <a:t>: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65175" y="3082037"/>
            <a:ext cx="37369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  <a:latin typeface="Times New Roman" pitchFamily="18" charset="0"/>
                <a:ea typeface="Tahoma" panose="020B0604030504040204" pitchFamily="34" charset="0"/>
                <a:cs typeface="Times New Roman" pitchFamily="18" charset="0"/>
              </a:rPr>
              <a:t>01. </a:t>
            </a:r>
            <a:r>
              <a:rPr lang="en-GB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People lined up to buy things</a:t>
            </a:r>
            <a:endParaRPr lang="en-US" sz="2000" b="1" dirty="0">
              <a:solidFill>
                <a:srgbClr val="FF0000"/>
              </a:solidFill>
              <a:latin typeface="Times New Roman" pitchFamily="18" charset="0"/>
              <a:ea typeface="Tahoma" panose="020B0604030504040204" pitchFamily="34" charset="0"/>
              <a:cs typeface="Times New Roman" pitchFamily="18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65175" y="3613666"/>
            <a:ext cx="28960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02. 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</a:t>
            </a:r>
            <a:r>
              <a:rPr lang="en-US" sz="2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ery 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time-consuming</a:t>
            </a:r>
            <a:endParaRPr lang="en-US" sz="2000" b="1" dirty="0">
              <a:solidFill>
                <a:srgbClr val="FF0000"/>
              </a:solidFill>
              <a:latin typeface="Times New Roman" pitchFamily="18" charset="0"/>
              <a:ea typeface="Tahoma" panose="020B0604030504040204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45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2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BBB10C4B-D1FC-4B66-8B24-4F8021C411D0}"/>
              </a:ext>
            </a:extLst>
          </p:cNvPr>
          <p:cNvSpPr/>
          <p:nvPr/>
        </p:nvSpPr>
        <p:spPr>
          <a:xfrm rot="16200000">
            <a:off x="8352234" y="4085034"/>
            <a:ext cx="707232" cy="4838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820C2662-FB1B-4E51-9A18-B061D487847D}"/>
              </a:ext>
            </a:extLst>
          </p:cNvPr>
          <p:cNvSpPr/>
          <p:nvPr/>
        </p:nvSpPr>
        <p:spPr>
          <a:xfrm rot="16200000">
            <a:off x="8352234" y="-2065736"/>
            <a:ext cx="707232" cy="4838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F6898AE1-E84B-4EE6-B488-24052DEF61EA}"/>
              </a:ext>
            </a:extLst>
          </p:cNvPr>
          <p:cNvSpPr txBox="1"/>
          <p:nvPr/>
        </p:nvSpPr>
        <p:spPr>
          <a:xfrm>
            <a:off x="702710" y="1255411"/>
            <a:ext cx="57020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Open economy era </a:t>
            </a:r>
          </a:p>
          <a:p>
            <a:r>
              <a:rPr lang="en-US" sz="4400" b="1" dirty="0" smtClean="0">
                <a:solidFill>
                  <a:srgbClr val="FFA956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 In 1990 - 2000</a:t>
            </a:r>
            <a:endParaRPr lang="en-US" sz="4400" b="1" dirty="0">
              <a:solidFill>
                <a:srgbClr val="FFA956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DAB35EF2-3BB0-488E-A0D2-B6E225C2B1EB}"/>
              </a:ext>
            </a:extLst>
          </p:cNvPr>
          <p:cNvSpPr txBox="1"/>
          <p:nvPr/>
        </p:nvSpPr>
        <p:spPr>
          <a:xfrm>
            <a:off x="702710" y="2815093"/>
            <a:ext cx="5240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01. Grocery store appearance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ED1F6A46-1108-4FB0-9A53-1CCD3EFAACD0}"/>
              </a:ext>
            </a:extLst>
          </p:cNvPr>
          <p:cNvSpPr txBox="1"/>
          <p:nvPr/>
        </p:nvSpPr>
        <p:spPr>
          <a:xfrm>
            <a:off x="702710" y="3496621"/>
            <a:ext cx="5240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02. Shopping mall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9B7F4EF2-503B-44C6-9952-40A8E82F5983}"/>
              </a:ext>
            </a:extLst>
          </p:cNvPr>
          <p:cNvSpPr txBox="1"/>
          <p:nvPr/>
        </p:nvSpPr>
        <p:spPr>
          <a:xfrm>
            <a:off x="702710" y="4195405"/>
            <a:ext cx="5240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03. Market street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xmlns="" id="{D49C2E60-C8BD-4674-A516-9F07E6755E7A}"/>
              </a:ext>
            </a:extLst>
          </p:cNvPr>
          <p:cNvSpPr/>
          <p:nvPr/>
        </p:nvSpPr>
        <p:spPr>
          <a:xfrm rot="16200000">
            <a:off x="8371593" y="3465894"/>
            <a:ext cx="699121" cy="60850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xmlns="" id="{CCEBB95B-625C-4549-A5CA-497C972569C3}"/>
              </a:ext>
            </a:extLst>
          </p:cNvPr>
          <p:cNvSpPr/>
          <p:nvPr/>
        </p:nvSpPr>
        <p:spPr>
          <a:xfrm rot="16200000">
            <a:off x="8371593" y="-2698792"/>
            <a:ext cx="699121" cy="60850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71" b="13371"/>
          <a:stretch>
            <a:fillRect/>
          </a:stretch>
        </p:blipFill>
        <p:spPr/>
      </p:pic>
      <p:pic>
        <p:nvPicPr>
          <p:cNvPr id="8" name="Picture Placeholder 7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37" r="8537"/>
          <a:stretch>
            <a:fillRect/>
          </a:stretch>
        </p:blipFill>
        <p:spPr/>
      </p:pic>
      <p:pic>
        <p:nvPicPr>
          <p:cNvPr id="12" name="Picture Placeholder 11"/>
          <p:cNvPicPr>
            <a:picLocks noGrp="1" noChangeAspect="1"/>
          </p:cNvPicPr>
          <p:nvPr>
            <p:ph type="pic" sz="quarter" idx="2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8" r="10348"/>
          <a:stretch>
            <a:fillRect/>
          </a:stretch>
        </p:blipFill>
        <p:spPr>
          <a:xfrm>
            <a:off x="9679738" y="740268"/>
            <a:ext cx="1797782" cy="1799726"/>
          </a:xfrm>
        </p:spPr>
      </p:pic>
      <p:pic>
        <p:nvPicPr>
          <p:cNvPr id="15" name="Picture Placeholder 14"/>
          <p:cNvPicPr>
            <a:picLocks noGrp="1" noChangeAspect="1"/>
          </p:cNvPicPr>
          <p:nvPr>
            <p:ph type="pic" sz="quarter" idx="17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95" r="13095"/>
          <a:stretch>
            <a:fillRect/>
          </a:stretch>
        </p:blipFill>
        <p:spPr>
          <a:xfrm>
            <a:off x="9681101" y="4359152"/>
            <a:ext cx="1797782" cy="1799726"/>
          </a:xfrm>
        </p:spPr>
      </p:pic>
    </p:spTree>
    <p:extLst>
      <p:ext uri="{BB962C8B-B14F-4D97-AF65-F5344CB8AC3E}">
        <p14:creationId xmlns:p14="http://schemas.microsoft.com/office/powerpoint/2010/main" val="106155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BBB10C4B-D1FC-4B66-8B24-4F8021C411D0}"/>
              </a:ext>
            </a:extLst>
          </p:cNvPr>
          <p:cNvSpPr/>
          <p:nvPr/>
        </p:nvSpPr>
        <p:spPr>
          <a:xfrm rot="16200000">
            <a:off x="8352234" y="4085034"/>
            <a:ext cx="707232" cy="4838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820C2662-FB1B-4E51-9A18-B061D487847D}"/>
              </a:ext>
            </a:extLst>
          </p:cNvPr>
          <p:cNvSpPr/>
          <p:nvPr/>
        </p:nvSpPr>
        <p:spPr>
          <a:xfrm rot="16200000">
            <a:off x="8352234" y="-2065736"/>
            <a:ext cx="707232" cy="4838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F6898AE1-E84B-4EE6-B488-24052DEF61EA}"/>
              </a:ext>
            </a:extLst>
          </p:cNvPr>
          <p:cNvSpPr txBox="1"/>
          <p:nvPr/>
        </p:nvSpPr>
        <p:spPr>
          <a:xfrm>
            <a:off x="707366" y="1936763"/>
            <a:ext cx="5579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FA956"/>
                </a:solidFill>
                <a:latin typeface="Times New Roman" pitchFamily="18" charset="0"/>
                <a:ea typeface="Tahoma" panose="020B0604030504040204" pitchFamily="34" charset="0"/>
                <a:cs typeface="Times New Roman" pitchFamily="18" charset="0"/>
              </a:rPr>
              <a:t>Until Internet was popular</a:t>
            </a:r>
            <a:endParaRPr lang="en-US" sz="3600" b="1" dirty="0">
              <a:solidFill>
                <a:srgbClr val="FFA956"/>
              </a:solidFill>
              <a:latin typeface="Times New Roman" pitchFamily="18" charset="0"/>
              <a:ea typeface="Tahoma" panose="020B0604030504040204" pitchFamily="34" charset="0"/>
              <a:cs typeface="Times New Roman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DAB35EF2-3BB0-488E-A0D2-B6E225C2B1EB}"/>
              </a:ext>
            </a:extLst>
          </p:cNvPr>
          <p:cNvSpPr txBox="1"/>
          <p:nvPr/>
        </p:nvSpPr>
        <p:spPr>
          <a:xfrm>
            <a:off x="1163880" y="3013501"/>
            <a:ext cx="49892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25245"/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  </a:t>
            </a:r>
            <a:r>
              <a:rPr lang="en-US" sz="3200" dirty="0">
                <a:solidFill>
                  <a:srgbClr val="FF0000"/>
                </a:solidFill>
              </a:rPr>
              <a:t>E-commerce was born</a:t>
            </a:r>
            <a:endParaRPr lang="en-US" sz="3200" b="1" dirty="0">
              <a:solidFill>
                <a:srgbClr val="FF0000"/>
              </a:solidFill>
              <a:latin typeface="Tw Cen MT" panose="020B0602020104020603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xmlns="" id="{D49C2E60-C8BD-4674-A516-9F07E6755E7A}"/>
              </a:ext>
            </a:extLst>
          </p:cNvPr>
          <p:cNvSpPr/>
          <p:nvPr/>
        </p:nvSpPr>
        <p:spPr>
          <a:xfrm rot="16200000">
            <a:off x="8371593" y="3465894"/>
            <a:ext cx="699121" cy="60850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xmlns="" id="{CCEBB95B-625C-4549-A5CA-497C972569C3}"/>
              </a:ext>
            </a:extLst>
          </p:cNvPr>
          <p:cNvSpPr/>
          <p:nvPr/>
        </p:nvSpPr>
        <p:spPr>
          <a:xfrm rot="16200000">
            <a:off x="8371593" y="-2698792"/>
            <a:ext cx="699121" cy="60850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8" r="21858"/>
          <a:stretch>
            <a:fillRect/>
          </a:stretch>
        </p:blipFill>
        <p:spPr/>
      </p:pic>
      <p:pic>
        <p:nvPicPr>
          <p:cNvPr id="6" name="Picture Placeholder 5"/>
          <p:cNvPicPr>
            <a:picLocks noGrp="1" noChangeAspect="1"/>
          </p:cNvPicPr>
          <p:nvPr>
            <p:ph type="pic" sz="quarter" idx="2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" r="44"/>
          <a:stretch>
            <a:fillRect/>
          </a:stretch>
        </p:blipFill>
        <p:spPr>
          <a:xfrm>
            <a:off x="9016582" y="1255412"/>
            <a:ext cx="1797782" cy="1799726"/>
          </a:xfrm>
        </p:spPr>
      </p:pic>
      <p:pic>
        <p:nvPicPr>
          <p:cNvPr id="3074" name="Picture 2" descr="Kết quả hình ảnh cho tiki"/>
          <p:cNvPicPr>
            <a:picLocks noGrp="1" noChangeAspect="1" noChangeArrowheads="1"/>
          </p:cNvPicPr>
          <p:nvPr>
            <p:ph type="pic" sz="quarter" idx="17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" r="44"/>
          <a:stretch>
            <a:fillRect/>
          </a:stretch>
        </p:blipFill>
        <p:spPr bwMode="auto">
          <a:xfrm>
            <a:off x="9133172" y="3305888"/>
            <a:ext cx="1797782" cy="179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Placeholder 9"/>
          <p:cNvPicPr>
            <a:picLocks noGrp="1" noChangeAspect="1"/>
          </p:cNvPicPr>
          <p:nvPr>
            <p:ph type="pic" sz="quarter" idx="16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8" r="238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867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Picture Placeholder 2"/>
          <p:cNvGraphicFramePr>
            <a:graphicFrameLocks noGrp="1"/>
          </p:cNvGraphicFramePr>
          <p:nvPr>
            <p:ph type="pic" sz="quarter" idx="13"/>
            <p:extLst>
              <p:ext uri="{D42A27DB-BD31-4B8C-83A1-F6EECF244321}">
                <p14:modId xmlns:p14="http://schemas.microsoft.com/office/powerpoint/2010/main" val="2923009058"/>
              </p:ext>
            </p:extLst>
          </p:nvPr>
        </p:nvGraphicFramePr>
        <p:xfrm>
          <a:off x="0" y="2"/>
          <a:ext cx="12192000" cy="71270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63855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642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6013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16509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528032">
                <a:tc gridSpan="6"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Worldwide top ten retailers</a:t>
                      </a:r>
                      <a:endParaRPr lang="vi-VN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3802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effectLst/>
                        </a:rPr>
                        <a:t>Rank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effectLst/>
                        </a:rPr>
                        <a:t>Company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effectLst/>
                        </a:rPr>
                        <a:t>National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2017 revenue ($US billion)</a:t>
                      </a:r>
                      <a:endParaRPr lang="vi-VN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Dominant format 2015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Number of countries of operation 2015</a:t>
                      </a:r>
                      <a:endParaRPr lang="vi-VN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3326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1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 dirty="0" err="1">
                          <a:effectLst/>
                          <a:hlinkClick r:id="rId2" tooltip="Walmart"/>
                        </a:rPr>
                        <a:t>Walmart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 tooltip="United States"/>
                        </a:rPr>
                        <a:t>United States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500,34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Hypermarket/Supercenter/Superstore</a:t>
                      </a:r>
                      <a:endParaRPr lang="vi-VN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30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97396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2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 dirty="0">
                          <a:effectLst/>
                          <a:hlinkClick r:id="rId4" tooltip="Amazon.com"/>
                        </a:rPr>
                        <a:t>Amazon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 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 tooltip="United States"/>
                        </a:rPr>
                        <a:t>United States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177.86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Online Store</a:t>
                      </a:r>
                      <a:endParaRPr lang="vi-VN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14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67710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3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 dirty="0">
                          <a:effectLst/>
                          <a:hlinkClick r:id="rId5" tooltip="Walgreens Boots Alliance"/>
                        </a:rPr>
                        <a:t>Walgreens Boots Alliance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 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 tooltip="United States"/>
                        </a:rPr>
                        <a:t>United States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131.5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Drug Store/Pharmacy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10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99992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4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>
                          <a:effectLst/>
                          <a:hlinkClick r:id="rId6" tooltip="Costco"/>
                        </a:rPr>
                        <a:t>Costco</a:t>
                      </a:r>
                      <a:endParaRPr lang="en-US" sz="160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 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 tooltip="United States"/>
                        </a:rPr>
                        <a:t>United States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129.0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Cash &amp; Carry/Warehouse Club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10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50760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5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>
                          <a:effectLst/>
                          <a:hlinkClick r:id="rId7" tooltip="Kroger"/>
                        </a:rPr>
                        <a:t>Kroger</a:t>
                      </a:r>
                      <a:endParaRPr lang="en-US" sz="160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 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 tooltip="United States"/>
                        </a:rPr>
                        <a:t>United States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122.66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Supermarket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1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97396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6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>
                          <a:effectLst/>
                          <a:hlinkClick r:id="rId8" tooltip="Schwarz Gruppe (trang chưa được viết)"/>
                        </a:rPr>
                        <a:t>Schwarz Gruppe</a:t>
                      </a:r>
                      <a:r>
                        <a:rPr lang="en-US" sz="1600">
                          <a:effectLst/>
                        </a:rPr>
                        <a:t> (Lidl)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/>
                        </a:rPr>
                        <a:t>Germany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110.05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Discount Store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26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534326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7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>
                          <a:effectLst/>
                          <a:hlinkClick r:id="rId10" tooltip="The Home Depot"/>
                        </a:rPr>
                        <a:t>The Home Depot</a:t>
                      </a:r>
                      <a:endParaRPr lang="en-US" sz="160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 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 tooltip="United States"/>
                        </a:rPr>
                        <a:t>United States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100.9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Home Improvement</a:t>
                      </a:r>
                      <a:endParaRPr lang="vi-VN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4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510417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8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>
                          <a:effectLst/>
                          <a:hlinkClick r:id="rId11" tooltip="Carrefour"/>
                        </a:rPr>
                        <a:t>Carrefour</a:t>
                      </a:r>
                      <a:endParaRPr lang="en-US" sz="160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2"/>
                        </a:rPr>
                        <a:t>France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89.63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Hypermarket/Supercenter/Superstore</a:t>
                      </a:r>
                      <a:endParaRPr lang="vi-VN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35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908334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9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>
                          <a:effectLst/>
                          <a:hlinkClick r:id="rId13" tooltip="Tesco (trang chưa được viết)"/>
                        </a:rPr>
                        <a:t>Tesco</a:t>
                      </a:r>
                      <a:endParaRPr lang="en-US" sz="160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600" dirty="0">
                          <a:effectLst/>
                        </a:rPr>
                        <a:t> 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4" tooltip="United Kingdom"/>
                        </a:rPr>
                        <a:t>United Kingdom</a:t>
                      </a:r>
                      <a:endParaRPr lang="vi-VN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72.96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Hypermarket/Supercenter/Superstore</a:t>
                      </a:r>
                      <a:endParaRPr lang="vi-VN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10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97396"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10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strike="noStrike">
                          <a:effectLst/>
                          <a:hlinkClick r:id="rId15" tooltip="Aldi (trang chưa được viết)"/>
                        </a:rPr>
                        <a:t>Aldi</a:t>
                      </a:r>
                      <a:endParaRPr lang="en-US" sz="160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sng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/>
                        </a:rPr>
                        <a:t>Germany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69.18</a:t>
                      </a: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Discount Store</a:t>
                      </a:r>
                      <a:endParaRPr lang="en-US" sz="1600" dirty="0">
                        <a:effectLst/>
                      </a:endParaRPr>
                    </a:p>
                  </a:txBody>
                  <a:tcPr marL="21112" marR="21112" marT="10556" marB="1055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effectLst/>
                        </a:rPr>
                        <a:t>17</a:t>
                      </a:r>
                    </a:p>
                  </a:txBody>
                  <a:tcPr marL="21112" marR="21112" marT="10556" marB="10556" anchor="ctr"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sp>
        <p:nvSpPr>
          <p:cNvPr id="4" name="Rectangle 12"/>
          <p:cNvSpPr>
            <a:spLocks noChangeArrowheads="1"/>
          </p:cNvSpPr>
          <p:nvPr/>
        </p:nvSpPr>
        <p:spPr bwMode="auto">
          <a:xfrm>
            <a:off x="5106988" y="2489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918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5347E587-8F4E-4281-A4F9-73C390D8FA5D}"/>
              </a:ext>
            </a:extLst>
          </p:cNvPr>
          <p:cNvSpPr txBox="1"/>
          <p:nvPr/>
        </p:nvSpPr>
        <p:spPr>
          <a:xfrm>
            <a:off x="3901402" y="604612"/>
            <a:ext cx="43891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  <a:ea typeface="Tahoma" panose="020B0604030504040204" pitchFamily="34" charset="0"/>
                <a:cs typeface="Arial" panose="020B0604020202020204" pitchFamily="34" charset="0"/>
              </a:rPr>
              <a:t>Amazon go</a:t>
            </a:r>
          </a:p>
        </p:txBody>
      </p:sp>
    </p:spTree>
    <p:extLst>
      <p:ext uri="{BB962C8B-B14F-4D97-AF65-F5344CB8AC3E}">
        <p14:creationId xmlns:p14="http://schemas.microsoft.com/office/powerpoint/2010/main" val="104525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w Cen MT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2040</TotalTime>
  <Words>198</Words>
  <Application>Microsoft Office PowerPoint</Application>
  <PresentationFormat>Custom</PresentationFormat>
  <Paragraphs>105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Nahid Ahmed</dc:creator>
  <cp:lastModifiedBy>Windows User</cp:lastModifiedBy>
  <cp:revision>148</cp:revision>
  <dcterms:created xsi:type="dcterms:W3CDTF">2019-09-26T18:34:37Z</dcterms:created>
  <dcterms:modified xsi:type="dcterms:W3CDTF">2019-11-13T06:06:26Z</dcterms:modified>
</cp:coreProperties>
</file>

<file path=docProps/thumbnail.jpeg>
</file>